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09" r:id="rId3"/>
    <p:sldId id="258" r:id="rId4"/>
    <p:sldId id="259" r:id="rId5"/>
    <p:sldId id="265" r:id="rId6"/>
    <p:sldId id="271" r:id="rId7"/>
    <p:sldId id="317" r:id="rId8"/>
    <p:sldId id="310" r:id="rId9"/>
    <p:sldId id="312" r:id="rId10"/>
    <p:sldId id="260" r:id="rId11"/>
    <p:sldId id="269" r:id="rId12"/>
    <p:sldId id="264" r:id="rId13"/>
    <p:sldId id="305" r:id="rId14"/>
    <p:sldId id="266" r:id="rId15"/>
    <p:sldId id="261" r:id="rId16"/>
    <p:sldId id="270" r:id="rId17"/>
    <p:sldId id="267" r:id="rId18"/>
    <p:sldId id="281" r:id="rId19"/>
    <p:sldId id="315" r:id="rId20"/>
    <p:sldId id="316" r:id="rId21"/>
    <p:sldId id="262" r:id="rId22"/>
    <p:sldId id="308" r:id="rId23"/>
    <p:sldId id="268" r:id="rId24"/>
    <p:sldId id="257"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0" clrIdx="0">
    <p:extLst>
      <p:ext uri="{19B8F6BF-5375-455C-9EA6-DF929625EA0E}">
        <p15:presenceInfo xmlns:p15="http://schemas.microsoft.com/office/powerpoint/2012/main" userId="7f37de084f7b77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60"/>
  </p:normalViewPr>
  <p:slideViewPr>
    <p:cSldViewPr snapToGrid="0" showGuides="1">
      <p:cViewPr varScale="1">
        <p:scale>
          <a:sx n="72" d="100"/>
          <a:sy n="72" d="100"/>
        </p:scale>
        <p:origin x="618" y="7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CB0638-903B-4150-BC71-2CF36B1859C1}" type="datetimeFigureOut">
              <a:rPr lang="zh-CN" altLang="en-US" smtClean="0"/>
              <a:t>2024/2/24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8A2666-552E-4A3C-A142-5AA92ED6AF67}" type="slidenum">
              <a:rPr lang="zh-CN" altLang="en-US" smtClean="0"/>
              <a:t>‹#›</a:t>
            </a:fld>
            <a:endParaRPr lang="zh-CN" altLang="en-US"/>
          </a:p>
        </p:txBody>
      </p:sp>
    </p:spTree>
    <p:extLst>
      <p:ext uri="{BB962C8B-B14F-4D97-AF65-F5344CB8AC3E}">
        <p14:creationId xmlns:p14="http://schemas.microsoft.com/office/powerpoint/2010/main" val="418678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t>18</a:t>
            </a:fld>
            <a:endParaRPr lang="zh-CN" altLang="en-US"/>
          </a:p>
        </p:txBody>
      </p:sp>
    </p:spTree>
    <p:extLst>
      <p:ext uri="{BB962C8B-B14F-4D97-AF65-F5344CB8AC3E}">
        <p14:creationId xmlns:p14="http://schemas.microsoft.com/office/powerpoint/2010/main" val="36100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t>19</a:t>
            </a:fld>
            <a:endParaRPr lang="zh-CN" altLang="en-US"/>
          </a:p>
        </p:txBody>
      </p:sp>
    </p:spTree>
    <p:extLst>
      <p:ext uri="{BB962C8B-B14F-4D97-AF65-F5344CB8AC3E}">
        <p14:creationId xmlns:p14="http://schemas.microsoft.com/office/powerpoint/2010/main" val="2069195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307B8CC-CD7D-4D4E-A59D-DE6DE4293CAA}" type="slidenum">
              <a:rPr lang="zh-CN" altLang="en-US" smtClean="0"/>
              <a:t>20</a:t>
            </a:fld>
            <a:endParaRPr lang="zh-CN" altLang="en-US"/>
          </a:p>
        </p:txBody>
      </p:sp>
    </p:spTree>
    <p:extLst>
      <p:ext uri="{BB962C8B-B14F-4D97-AF65-F5344CB8AC3E}">
        <p14:creationId xmlns:p14="http://schemas.microsoft.com/office/powerpoint/2010/main" val="159055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5E0497B-1373-4B11-B9E3-36E717CA4BAE}"/>
              </a:ext>
            </a:extLst>
          </p:cNvPr>
          <p:cNvSpPr/>
          <p:nvPr userDrawn="1"/>
        </p:nvSpPr>
        <p:spPr>
          <a:xfrm>
            <a:off x="0" y="0"/>
            <a:ext cx="12192000" cy="6858000"/>
          </a:xfrm>
          <a:prstGeom prst="rect">
            <a:avLst/>
          </a:prstGeom>
          <a:solidFill>
            <a:srgbClr val="16A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79D686F-3EB2-45D3-ADD5-2F8E99B6E62B}"/>
              </a:ext>
            </a:extLst>
          </p:cNvPr>
          <p:cNvSpPr/>
          <p:nvPr userDrawn="1"/>
        </p:nvSpPr>
        <p:spPr>
          <a:xfrm>
            <a:off x="175565" y="175565"/>
            <a:ext cx="11840870" cy="650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591149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99A8B-1724-46B8-95DC-FF198727BF4F}"/>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竖排文字占位符 2">
            <a:extLst>
              <a:ext uri="{FF2B5EF4-FFF2-40B4-BE49-F238E27FC236}">
                <a16:creationId xmlns:a16="http://schemas.microsoft.com/office/drawing/2014/main" id="{794D5A23-BCB5-49FD-96E4-1382F6F83451}"/>
              </a:ext>
            </a:extLst>
          </p:cNvPr>
          <p:cNvSpPr>
            <a:spLocks noGrp="1"/>
          </p:cNvSpPr>
          <p:nvPr>
            <p:ph type="body" orient="vert" idx="1"/>
          </p:nvPr>
        </p:nvSpPr>
        <p:spPr/>
        <p:txBody>
          <a:bodyPr vert="vert">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7BFBC10A-0E80-4C41-9D18-EB2F0DE5F3B6}"/>
              </a:ext>
            </a:extLst>
          </p:cNvPr>
          <p:cNvSpPr>
            <a:spLocks noGrp="1"/>
          </p:cNvSpPr>
          <p:nvPr>
            <p:ph type="dt" sz="half" idx="10"/>
          </p:nvPr>
        </p:nvSpPr>
        <p:spPr/>
        <p:txBody>
          <a:bodyPr>
            <a:normAutofit/>
          </a:bodyPr>
          <a:lstStyle/>
          <a:p>
            <a:fld id="{2EE4B628-5F35-476F-86DA-F878E879D5B6}" type="datetimeFigureOut">
              <a:rPr lang="vi-VN" altLang="vi-VN" sz="1100" smtClean="0">
                <a:latin typeface="Noto Sans"/>
                <a:ea typeface="Noto Sans"/>
              </a:rPr>
              <a:t>24/02/2024</a:t>
            </a:fld>
            <a:endParaRPr lang="zh-CN" altLang="en-US"/>
          </a:p>
        </p:txBody>
      </p:sp>
      <p:sp>
        <p:nvSpPr>
          <p:cNvPr id="5" name="页脚占位符 4">
            <a:extLst>
              <a:ext uri="{FF2B5EF4-FFF2-40B4-BE49-F238E27FC236}">
                <a16:creationId xmlns:a16="http://schemas.microsoft.com/office/drawing/2014/main" id="{13DBE65A-6DF6-40A6-83D1-2420AC1389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466506-157B-4270-A8E8-F9B99D170594}"/>
              </a:ext>
            </a:extLst>
          </p:cNvPr>
          <p:cNvSpPr>
            <a:spLocks noGrp="1"/>
          </p:cNvSpPr>
          <p:nvPr>
            <p:ph type="sldNum" sz="quarter" idx="12"/>
          </p:nvPr>
        </p:nvSpPr>
        <p:spPr/>
        <p:txBody>
          <a:bodyPr>
            <a:normAutofit/>
          </a:bodyPr>
          <a:lstStyle/>
          <a:p>
            <a:fld id="{412CCB2F-1DE2-46B3-A918-AED722A86FDF}"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97574331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1E4E97-B868-42E1-83BB-24DC21F1E7A6}"/>
              </a:ext>
            </a:extLst>
          </p:cNvPr>
          <p:cNvSpPr>
            <a:spLocks noGrp="1"/>
          </p:cNvSpPr>
          <p:nvPr>
            <p:ph type="title" orient="vert"/>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p>
        </p:txBody>
      </p:sp>
      <p:sp>
        <p:nvSpPr>
          <p:cNvPr id="3" name="竖排文字占位符 2">
            <a:extLst>
              <a:ext uri="{FF2B5EF4-FFF2-40B4-BE49-F238E27FC236}">
                <a16:creationId xmlns:a16="http://schemas.microsoft.com/office/drawing/2014/main" id="{7F8899FC-0B8A-424C-B340-9E2137A9FC93}"/>
              </a:ext>
            </a:extLst>
          </p:cNvPr>
          <p:cNvSpPr>
            <a:spLocks noGrp="1"/>
          </p:cNvSpPr>
          <p:nvPr>
            <p:ph type="body" orient="vert" idx="1"/>
          </p:nvPr>
        </p:nvSpPr>
        <p:spPr>
          <a:xfrm>
            <a:off x="838200" y="365125"/>
            <a:ext cx="7734300" cy="5811838"/>
          </a:xfrm>
        </p:spPr>
        <p:txBody>
          <a:bodyPr vert="vert">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F1011665-7268-4A98-822D-A7B5616C6CDC}"/>
              </a:ext>
            </a:extLst>
          </p:cNvPr>
          <p:cNvSpPr>
            <a:spLocks noGrp="1"/>
          </p:cNvSpPr>
          <p:nvPr>
            <p:ph type="dt" sz="half" idx="10"/>
          </p:nvPr>
        </p:nvSpPr>
        <p:spPr/>
        <p:txBody>
          <a:bodyPr>
            <a:normAutofit/>
          </a:bodyPr>
          <a:lstStyle/>
          <a:p>
            <a:fld id="{2EE4B628-5F35-476F-86DA-F878E879D5B6}" type="datetimeFigureOut">
              <a:rPr lang="vi-VN" altLang="vi-VN" sz="1100" smtClean="0">
                <a:latin typeface="Noto Sans"/>
                <a:ea typeface="Noto Sans"/>
              </a:rPr>
              <a:t>24/02/2024</a:t>
            </a:fld>
            <a:endParaRPr lang="zh-CN" altLang="en-US"/>
          </a:p>
        </p:txBody>
      </p:sp>
      <p:sp>
        <p:nvSpPr>
          <p:cNvPr id="5" name="页脚占位符 4">
            <a:extLst>
              <a:ext uri="{FF2B5EF4-FFF2-40B4-BE49-F238E27FC236}">
                <a16:creationId xmlns:a16="http://schemas.microsoft.com/office/drawing/2014/main" id="{9C6685A9-5638-46DA-B37D-38567653B1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4F475E-E1C5-4311-86F4-AAEA163AA5D5}"/>
              </a:ext>
            </a:extLst>
          </p:cNvPr>
          <p:cNvSpPr>
            <a:spLocks noGrp="1"/>
          </p:cNvSpPr>
          <p:nvPr>
            <p:ph type="sldNum" sz="quarter" idx="12"/>
          </p:nvPr>
        </p:nvSpPr>
        <p:spPr/>
        <p:txBody>
          <a:bodyPr>
            <a:normAutofit/>
          </a:bodyPr>
          <a:lstStyle/>
          <a:p>
            <a:fld id="{412CCB2F-1DE2-46B3-A918-AED722A86FDF}"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9636175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0018486-EA2E-4095-9B39-0D77117794F0}"/>
              </a:ext>
            </a:extLst>
          </p:cNvPr>
          <p:cNvSpPr/>
          <p:nvPr userDrawn="1"/>
        </p:nvSpPr>
        <p:spPr>
          <a:xfrm>
            <a:off x="0" y="0"/>
            <a:ext cx="12192000" cy="6858000"/>
          </a:xfrm>
          <a:prstGeom prst="rect">
            <a:avLst/>
          </a:prstGeom>
          <a:solidFill>
            <a:srgbClr val="16A8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13E3ACE9-1888-4799-B815-9622B81EEB71}"/>
              </a:ext>
            </a:extLst>
          </p:cNvPr>
          <p:cNvPicPr>
            <a:picLocks noChangeAspect="1"/>
          </p:cNvPicPr>
          <p:nvPr userDrawn="1"/>
        </p:nvPicPr>
        <p:blipFill>
          <a:blip r:embed="rId2"/>
          <a:stretch>
            <a:fillRect/>
          </a:stretch>
        </p:blipFill>
        <p:spPr>
          <a:xfrm>
            <a:off x="0" y="0"/>
            <a:ext cx="8058913" cy="6858000"/>
          </a:xfrm>
          <a:prstGeom prst="rect">
            <a:avLst/>
          </a:prstGeom>
        </p:spPr>
      </p:pic>
    </p:spTree>
    <p:extLst>
      <p:ext uri="{BB962C8B-B14F-4D97-AF65-F5344CB8AC3E}">
        <p14:creationId xmlns:p14="http://schemas.microsoft.com/office/powerpoint/2010/main" val="1843800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90DDC02-DF7B-40B8-A158-AAC25CBC2535}"/>
              </a:ext>
            </a:extLst>
          </p:cNvPr>
          <p:cNvPicPr>
            <a:picLocks noChangeAspect="1"/>
          </p:cNvPicPr>
          <p:nvPr userDrawn="1"/>
        </p:nvPicPr>
        <p:blipFill>
          <a:blip r:embed="rId2"/>
          <a:srcRect l="130" r="4022" b="10512"/>
          <a:stretch>
            <a:fillRect/>
          </a:stretch>
        </p:blipFill>
        <p:spPr>
          <a:xfrm>
            <a:off x="0" y="-8409"/>
            <a:ext cx="12192000" cy="6866410"/>
          </a:xfrm>
          <a:prstGeom prst="rect">
            <a:avLst/>
          </a:prstGeom>
        </p:spPr>
      </p:pic>
    </p:spTree>
    <p:extLst>
      <p:ext uri="{BB962C8B-B14F-4D97-AF65-F5344CB8AC3E}">
        <p14:creationId xmlns:p14="http://schemas.microsoft.com/office/powerpoint/2010/main" val="245900324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590336-F4C4-4171-9E9C-F0E1F74877F6}"/>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146D5A6F-D53E-46DB-BE17-47FEA590258C}"/>
              </a:ext>
            </a:extLst>
          </p:cNvPr>
          <p:cNvSpPr>
            <a:spLocks noGrp="1"/>
          </p:cNvSpPr>
          <p:nvPr>
            <p:ph sz="half" idx="1"/>
          </p:nvPr>
        </p:nvSpPr>
        <p:spPr>
          <a:xfrm>
            <a:off x="838200" y="1825625"/>
            <a:ext cx="5181600" cy="435133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内容占位符 3">
            <a:extLst>
              <a:ext uri="{FF2B5EF4-FFF2-40B4-BE49-F238E27FC236}">
                <a16:creationId xmlns:a16="http://schemas.microsoft.com/office/drawing/2014/main" id="{4498D40C-4CD5-4959-BE2A-407C3E33E364}"/>
              </a:ext>
            </a:extLst>
          </p:cNvPr>
          <p:cNvSpPr>
            <a:spLocks noGrp="1"/>
          </p:cNvSpPr>
          <p:nvPr>
            <p:ph sz="half" idx="2"/>
          </p:nvPr>
        </p:nvSpPr>
        <p:spPr>
          <a:xfrm>
            <a:off x="6172200" y="1825625"/>
            <a:ext cx="5181600" cy="435133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5" name="日期占位符 4">
            <a:extLst>
              <a:ext uri="{FF2B5EF4-FFF2-40B4-BE49-F238E27FC236}">
                <a16:creationId xmlns:a16="http://schemas.microsoft.com/office/drawing/2014/main" id="{E5C6AE77-F664-4AEB-BC20-CBD536C7E7DC}"/>
              </a:ext>
            </a:extLst>
          </p:cNvPr>
          <p:cNvSpPr>
            <a:spLocks noGrp="1"/>
          </p:cNvSpPr>
          <p:nvPr>
            <p:ph type="dt" sz="half" idx="10"/>
          </p:nvPr>
        </p:nvSpPr>
        <p:spPr/>
        <p:txBody>
          <a:bodyPr>
            <a:normAutofit/>
          </a:bodyPr>
          <a:lstStyle/>
          <a:p>
            <a:fld id="{2EE4B628-5F35-476F-86DA-F878E879D5B6}" type="datetimeFigureOut">
              <a:rPr lang="vi-VN" altLang="vi-VN" sz="1100" smtClean="0">
                <a:latin typeface="Noto Sans"/>
                <a:ea typeface="Noto Sans"/>
              </a:rPr>
              <a:t>24/02/2024</a:t>
            </a:fld>
            <a:endParaRPr lang="zh-CN" altLang="en-US"/>
          </a:p>
        </p:txBody>
      </p:sp>
      <p:sp>
        <p:nvSpPr>
          <p:cNvPr id="6" name="页脚占位符 5">
            <a:extLst>
              <a:ext uri="{FF2B5EF4-FFF2-40B4-BE49-F238E27FC236}">
                <a16:creationId xmlns:a16="http://schemas.microsoft.com/office/drawing/2014/main" id="{8DD641C0-7312-475C-956F-2D6AC447C7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AF490F-0698-49F0-BE45-A08A7E2EDE07}"/>
              </a:ext>
            </a:extLst>
          </p:cNvPr>
          <p:cNvSpPr>
            <a:spLocks noGrp="1"/>
          </p:cNvSpPr>
          <p:nvPr>
            <p:ph type="sldNum" sz="quarter" idx="12"/>
          </p:nvPr>
        </p:nvSpPr>
        <p:spPr/>
        <p:txBody>
          <a:bodyPr>
            <a:normAutofit/>
          </a:bodyPr>
          <a:lstStyle/>
          <a:p>
            <a:fld id="{412CCB2F-1DE2-46B3-A918-AED722A86FDF}"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9327369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4158D-C0FA-44D7-98C9-D9A8A6CA401E}"/>
              </a:ext>
            </a:extLst>
          </p:cNvPr>
          <p:cNvSpPr>
            <a:spLocks noGrp="1"/>
          </p:cNvSpPr>
          <p:nvPr>
            <p:ph type="title"/>
          </p:nvPr>
        </p:nvSpPr>
        <p:spPr>
          <a:xfrm>
            <a:off x="839788" y="365125"/>
            <a:ext cx="10515600" cy="1325563"/>
          </a:xfrm>
        </p:spPr>
        <p:txBody>
          <a:bodyPr>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BCD311FB-D729-4EBB-AA8F-977A53E3BDF2}"/>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p>
        </p:txBody>
      </p:sp>
      <p:sp>
        <p:nvSpPr>
          <p:cNvPr id="4" name="内容占位符 3">
            <a:extLst>
              <a:ext uri="{FF2B5EF4-FFF2-40B4-BE49-F238E27FC236}">
                <a16:creationId xmlns:a16="http://schemas.microsoft.com/office/drawing/2014/main" id="{CA02F1CC-481E-4140-9F33-7926BCFACFD3}"/>
              </a:ext>
            </a:extLst>
          </p:cNvPr>
          <p:cNvSpPr>
            <a:spLocks noGrp="1"/>
          </p:cNvSpPr>
          <p:nvPr>
            <p:ph sz="half" idx="2"/>
          </p:nvPr>
        </p:nvSpPr>
        <p:spPr>
          <a:xfrm>
            <a:off x="839788" y="2505075"/>
            <a:ext cx="5157787" cy="368458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5" name="文本占位符 4">
            <a:extLst>
              <a:ext uri="{FF2B5EF4-FFF2-40B4-BE49-F238E27FC236}">
                <a16:creationId xmlns:a16="http://schemas.microsoft.com/office/drawing/2014/main" id="{ED397406-F637-4A5F-BCE1-E73975F3D1B7}"/>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p>
        </p:txBody>
      </p:sp>
      <p:sp>
        <p:nvSpPr>
          <p:cNvPr id="6" name="内容占位符 5">
            <a:extLst>
              <a:ext uri="{FF2B5EF4-FFF2-40B4-BE49-F238E27FC236}">
                <a16:creationId xmlns:a16="http://schemas.microsoft.com/office/drawing/2014/main" id="{7B521BFC-50E4-47A2-94C6-9E1658B40571}"/>
              </a:ext>
            </a:extLst>
          </p:cNvPr>
          <p:cNvSpPr>
            <a:spLocks noGrp="1"/>
          </p:cNvSpPr>
          <p:nvPr>
            <p:ph sz="quarter" idx="4"/>
          </p:nvPr>
        </p:nvSpPr>
        <p:spPr>
          <a:xfrm>
            <a:off x="6172200" y="2505075"/>
            <a:ext cx="5183188" cy="368458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7" name="日期占位符 6">
            <a:extLst>
              <a:ext uri="{FF2B5EF4-FFF2-40B4-BE49-F238E27FC236}">
                <a16:creationId xmlns:a16="http://schemas.microsoft.com/office/drawing/2014/main" id="{7A8EEC29-91E7-4899-9585-37C133F73093}"/>
              </a:ext>
            </a:extLst>
          </p:cNvPr>
          <p:cNvSpPr>
            <a:spLocks noGrp="1"/>
          </p:cNvSpPr>
          <p:nvPr>
            <p:ph type="dt" sz="half" idx="10"/>
          </p:nvPr>
        </p:nvSpPr>
        <p:spPr/>
        <p:txBody>
          <a:bodyPr>
            <a:normAutofit/>
          </a:bodyPr>
          <a:lstStyle/>
          <a:p>
            <a:fld id="{2EE4B628-5F35-476F-86DA-F878E879D5B6}" type="datetimeFigureOut">
              <a:rPr lang="vi-VN" altLang="vi-VN" sz="1100" smtClean="0">
                <a:latin typeface="Noto Sans"/>
                <a:ea typeface="Noto Sans"/>
              </a:rPr>
              <a:t>24/02/2024</a:t>
            </a:fld>
            <a:endParaRPr lang="zh-CN" altLang="en-US"/>
          </a:p>
        </p:txBody>
      </p:sp>
      <p:sp>
        <p:nvSpPr>
          <p:cNvPr id="8" name="页脚占位符 7">
            <a:extLst>
              <a:ext uri="{FF2B5EF4-FFF2-40B4-BE49-F238E27FC236}">
                <a16:creationId xmlns:a16="http://schemas.microsoft.com/office/drawing/2014/main" id="{3FFFB8FB-B6EE-4E9D-9D00-D57DB9EF3B2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7DC11DD-F6F7-4A17-A26A-ADC1D790843C}"/>
              </a:ext>
            </a:extLst>
          </p:cNvPr>
          <p:cNvSpPr>
            <a:spLocks noGrp="1"/>
          </p:cNvSpPr>
          <p:nvPr>
            <p:ph type="sldNum" sz="quarter" idx="12"/>
          </p:nvPr>
        </p:nvSpPr>
        <p:spPr/>
        <p:txBody>
          <a:bodyPr>
            <a:normAutofit/>
          </a:bodyPr>
          <a:lstStyle/>
          <a:p>
            <a:fld id="{412CCB2F-1DE2-46B3-A918-AED722A86FDF}"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4340537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A3C6C9-47E8-47F1-89A5-CA0CFE8828E0}"/>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日期占位符 2">
            <a:extLst>
              <a:ext uri="{FF2B5EF4-FFF2-40B4-BE49-F238E27FC236}">
                <a16:creationId xmlns:a16="http://schemas.microsoft.com/office/drawing/2014/main" id="{BC081A54-C3DC-4D95-80A0-588F012EB3CC}"/>
              </a:ext>
            </a:extLst>
          </p:cNvPr>
          <p:cNvSpPr>
            <a:spLocks noGrp="1"/>
          </p:cNvSpPr>
          <p:nvPr>
            <p:ph type="dt" sz="half" idx="10"/>
          </p:nvPr>
        </p:nvSpPr>
        <p:spPr/>
        <p:txBody>
          <a:bodyPr>
            <a:normAutofit/>
          </a:bodyPr>
          <a:lstStyle/>
          <a:p>
            <a:fld id="{2EE4B628-5F35-476F-86DA-F878E879D5B6}" type="datetimeFigureOut">
              <a:rPr lang="vi-VN" altLang="vi-VN" sz="1100" smtClean="0">
                <a:latin typeface="Noto Sans"/>
                <a:ea typeface="Noto Sans"/>
              </a:rPr>
              <a:t>24/02/2024</a:t>
            </a:fld>
            <a:endParaRPr lang="zh-CN" altLang="en-US"/>
          </a:p>
        </p:txBody>
      </p:sp>
      <p:sp>
        <p:nvSpPr>
          <p:cNvPr id="4" name="页脚占位符 3">
            <a:extLst>
              <a:ext uri="{FF2B5EF4-FFF2-40B4-BE49-F238E27FC236}">
                <a16:creationId xmlns:a16="http://schemas.microsoft.com/office/drawing/2014/main" id="{2F66C1D9-46DF-4D62-B46E-EAF75137488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2E199D-C2FE-481F-837E-CCDA701894ED}"/>
              </a:ext>
            </a:extLst>
          </p:cNvPr>
          <p:cNvSpPr>
            <a:spLocks noGrp="1"/>
          </p:cNvSpPr>
          <p:nvPr>
            <p:ph type="sldNum" sz="quarter" idx="12"/>
          </p:nvPr>
        </p:nvSpPr>
        <p:spPr/>
        <p:txBody>
          <a:bodyPr>
            <a:normAutofit/>
          </a:bodyPr>
          <a:lstStyle/>
          <a:p>
            <a:fld id="{412CCB2F-1DE2-46B3-A918-AED722A86FDF}"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62048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FDEDCB-F58D-47DD-AC5D-CC546EA052B4}"/>
              </a:ext>
            </a:extLst>
          </p:cNvPr>
          <p:cNvSpPr>
            <a:spLocks noGrp="1"/>
          </p:cNvSpPr>
          <p:nvPr>
            <p:ph type="dt" sz="half" idx="10"/>
          </p:nvPr>
        </p:nvSpPr>
        <p:spPr/>
        <p:txBody>
          <a:bodyPr>
            <a:normAutofit/>
          </a:bodyPr>
          <a:lstStyle/>
          <a:p>
            <a:fld id="{2EE4B628-5F35-476F-86DA-F878E879D5B6}" type="datetimeFigureOut">
              <a:rPr lang="vi-VN" altLang="vi-VN" sz="1100" smtClean="0">
                <a:latin typeface="Noto Sans"/>
                <a:ea typeface="Noto Sans"/>
              </a:rPr>
              <a:t>24/02/2024</a:t>
            </a:fld>
            <a:endParaRPr lang="zh-CN" altLang="en-US"/>
          </a:p>
        </p:txBody>
      </p:sp>
      <p:sp>
        <p:nvSpPr>
          <p:cNvPr id="3" name="页脚占位符 2">
            <a:extLst>
              <a:ext uri="{FF2B5EF4-FFF2-40B4-BE49-F238E27FC236}">
                <a16:creationId xmlns:a16="http://schemas.microsoft.com/office/drawing/2014/main" id="{0096F6C6-0BB6-42D1-800F-11B6899AD6F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C22F7E4-AF4B-411F-8E64-B3B0808C5C54}"/>
              </a:ext>
            </a:extLst>
          </p:cNvPr>
          <p:cNvSpPr>
            <a:spLocks noGrp="1"/>
          </p:cNvSpPr>
          <p:nvPr>
            <p:ph type="sldNum" sz="quarter" idx="12"/>
          </p:nvPr>
        </p:nvSpPr>
        <p:spPr/>
        <p:txBody>
          <a:bodyPr>
            <a:normAutofit/>
          </a:bodyPr>
          <a:lstStyle/>
          <a:p>
            <a:fld id="{412CCB2F-1DE2-46B3-A918-AED722A86FDF}"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22680601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7647A7-148F-4A4C-A3E1-B2A8E28D2491}"/>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内容占位符 2">
            <a:extLst>
              <a:ext uri="{FF2B5EF4-FFF2-40B4-BE49-F238E27FC236}">
                <a16:creationId xmlns:a16="http://schemas.microsoft.com/office/drawing/2014/main" id="{A9B92DA7-4DB8-4D0D-BBE8-08589F9761B0}"/>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Bấm vào đây để</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文本占位符 3">
            <a:extLst>
              <a:ext uri="{FF2B5EF4-FFF2-40B4-BE49-F238E27FC236}">
                <a16:creationId xmlns:a16="http://schemas.microsoft.com/office/drawing/2014/main" id="{A12C653A-43B3-4581-BD19-5C1081620716}"/>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p>
        </p:txBody>
      </p:sp>
      <p:sp>
        <p:nvSpPr>
          <p:cNvPr id="5" name="日期占位符 4">
            <a:extLst>
              <a:ext uri="{FF2B5EF4-FFF2-40B4-BE49-F238E27FC236}">
                <a16:creationId xmlns:a16="http://schemas.microsoft.com/office/drawing/2014/main" id="{0220432B-488F-49B1-8EEE-1478185159A8}"/>
              </a:ext>
            </a:extLst>
          </p:cNvPr>
          <p:cNvSpPr>
            <a:spLocks noGrp="1"/>
          </p:cNvSpPr>
          <p:nvPr>
            <p:ph type="dt" sz="half" idx="10"/>
          </p:nvPr>
        </p:nvSpPr>
        <p:spPr/>
        <p:txBody>
          <a:bodyPr>
            <a:normAutofit/>
          </a:bodyPr>
          <a:lstStyle/>
          <a:p>
            <a:fld id="{2EE4B628-5F35-476F-86DA-F878E879D5B6}" type="datetimeFigureOut">
              <a:rPr lang="vi-VN" altLang="vi-VN" sz="1100" smtClean="0">
                <a:latin typeface="Noto Sans"/>
                <a:ea typeface="Noto Sans"/>
              </a:rPr>
              <a:t>24/02/2024</a:t>
            </a:fld>
            <a:endParaRPr lang="zh-CN" altLang="en-US"/>
          </a:p>
        </p:txBody>
      </p:sp>
      <p:sp>
        <p:nvSpPr>
          <p:cNvPr id="6" name="页脚占位符 5">
            <a:extLst>
              <a:ext uri="{FF2B5EF4-FFF2-40B4-BE49-F238E27FC236}">
                <a16:creationId xmlns:a16="http://schemas.microsoft.com/office/drawing/2014/main" id="{9BA4E314-424E-4647-A00E-F0E55C69BB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331BFA-3251-4187-A87F-0A77B3780D92}"/>
              </a:ext>
            </a:extLst>
          </p:cNvPr>
          <p:cNvSpPr>
            <a:spLocks noGrp="1"/>
          </p:cNvSpPr>
          <p:nvPr>
            <p:ph type="sldNum" sz="quarter" idx="12"/>
          </p:nvPr>
        </p:nvSpPr>
        <p:spPr/>
        <p:txBody>
          <a:bodyPr>
            <a:normAutofit/>
          </a:bodyPr>
          <a:lstStyle/>
          <a:p>
            <a:fld id="{412CCB2F-1DE2-46B3-A918-AED722A86FDF}"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9962495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3DED2C-7260-4D69-B2C3-4B04AA99C22F}"/>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图片占位符 2">
            <a:extLst>
              <a:ext uri="{FF2B5EF4-FFF2-40B4-BE49-F238E27FC236}">
                <a16:creationId xmlns:a16="http://schemas.microsoft.com/office/drawing/2014/main" id="{80D0769E-80C7-4AE7-9973-4F449E01F9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C8FC55A-A2C5-4E10-B2B4-EBAC8E4F4458}"/>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p>
        </p:txBody>
      </p:sp>
      <p:sp>
        <p:nvSpPr>
          <p:cNvPr id="5" name="日期占位符 4">
            <a:extLst>
              <a:ext uri="{FF2B5EF4-FFF2-40B4-BE49-F238E27FC236}">
                <a16:creationId xmlns:a16="http://schemas.microsoft.com/office/drawing/2014/main" id="{2E442074-A71B-4D6D-B074-DFFD6D21E433}"/>
              </a:ext>
            </a:extLst>
          </p:cNvPr>
          <p:cNvSpPr>
            <a:spLocks noGrp="1"/>
          </p:cNvSpPr>
          <p:nvPr>
            <p:ph type="dt" sz="half" idx="10"/>
          </p:nvPr>
        </p:nvSpPr>
        <p:spPr/>
        <p:txBody>
          <a:bodyPr>
            <a:normAutofit/>
          </a:bodyPr>
          <a:lstStyle/>
          <a:p>
            <a:fld id="{2EE4B628-5F35-476F-86DA-F878E879D5B6}" type="datetimeFigureOut">
              <a:rPr lang="vi-VN" altLang="vi-VN" sz="1100" smtClean="0">
                <a:latin typeface="Noto Sans"/>
                <a:ea typeface="Noto Sans"/>
              </a:rPr>
              <a:t>24/02/2024</a:t>
            </a:fld>
            <a:endParaRPr lang="zh-CN" altLang="en-US"/>
          </a:p>
        </p:txBody>
      </p:sp>
      <p:sp>
        <p:nvSpPr>
          <p:cNvPr id="6" name="页脚占位符 5">
            <a:extLst>
              <a:ext uri="{FF2B5EF4-FFF2-40B4-BE49-F238E27FC236}">
                <a16:creationId xmlns:a16="http://schemas.microsoft.com/office/drawing/2014/main" id="{B0391813-AE3D-4912-853B-8EF4FEE5532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DBB36E7-B11A-4BCF-B1AB-B10FF522DAF8}"/>
              </a:ext>
            </a:extLst>
          </p:cNvPr>
          <p:cNvSpPr>
            <a:spLocks noGrp="1"/>
          </p:cNvSpPr>
          <p:nvPr>
            <p:ph type="sldNum" sz="quarter" idx="12"/>
          </p:nvPr>
        </p:nvSpPr>
        <p:spPr/>
        <p:txBody>
          <a:bodyPr>
            <a:normAutofit/>
          </a:bodyPr>
          <a:lstStyle/>
          <a:p>
            <a:fld id="{412CCB2F-1DE2-46B3-A918-AED722A86FDF}"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56974363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E3401ED-1D6C-4F17-A22F-FA5C02D474F6}"/>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F262490A-9808-4901-95F1-0810633036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2</a:t>
            </a:r>
          </a:p>
          <a:p>
            <a:pPr lvl="2"/>
            <a:r>
              <a:rPr lang="vi-VN" altLang="vi-VN">
                <a:latin typeface="Noto Sans"/>
                <a:ea typeface="Noto Sans"/>
              </a:rPr>
              <a:t>Cấp ba</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0D5D4643-EA2B-4522-A267-5076AF4031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2EE4B628-5F35-476F-86DA-F878E879D5B6}" type="datetimeFigureOut">
              <a:rPr lang="vi-VN" altLang="vi-VN" sz="1100" smtClean="0">
                <a:latin typeface="Noto Sans"/>
                <a:ea typeface="Noto Sans"/>
              </a:rPr>
              <a:t>24/02/2024</a:t>
            </a:fld>
            <a:endParaRPr lang="zh-CN" altLang="en-US"/>
          </a:p>
        </p:txBody>
      </p:sp>
      <p:sp>
        <p:nvSpPr>
          <p:cNvPr id="5" name="页脚占位符 4">
            <a:extLst>
              <a:ext uri="{FF2B5EF4-FFF2-40B4-BE49-F238E27FC236}">
                <a16:creationId xmlns:a16="http://schemas.microsoft.com/office/drawing/2014/main" id="{5F851208-68EE-4814-A074-175E8FC4BF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09D357E-7180-46D5-A9BB-48224E286A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12CCB2F-1DE2-46B3-A918-AED722A86FDF}"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825607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E05E7C0D-0206-42EC-A869-039A198EA93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91650" y="2926080"/>
            <a:ext cx="2100349" cy="3931920"/>
          </a:xfrm>
          <a:prstGeom prst="rect">
            <a:avLst/>
          </a:prstGeom>
        </p:spPr>
      </p:pic>
      <p:sp>
        <p:nvSpPr>
          <p:cNvPr id="15" name="文本框 5">
            <a:extLst>
              <a:ext uri="{FF2B5EF4-FFF2-40B4-BE49-F238E27FC236}">
                <a16:creationId xmlns:a16="http://schemas.microsoft.com/office/drawing/2014/main" id="{BABA2B0C-170F-47D2-A3C5-304EC2A97813}"/>
              </a:ext>
            </a:extLst>
          </p:cNvPr>
          <p:cNvSpPr txBox="1">
            <a:spLocks noChangeArrowheads="1"/>
          </p:cNvSpPr>
          <p:nvPr/>
        </p:nvSpPr>
        <p:spPr bwMode="auto">
          <a:xfrm>
            <a:off x="722340" y="1581478"/>
            <a:ext cx="8823174" cy="7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algn="ctr" fontAlgn="base">
              <a:spcBef>
                <a:spcPct val="0"/>
              </a:spcBef>
              <a:spcAft>
                <a:spcPct val="0"/>
              </a:spcAft>
            </a:pPr>
            <a:r>
              <a:rPr lang="en-US" altLang="vi-VN" sz="4400" b="1" dirty="0">
                <a:solidFill>
                  <a:srgbClr val="FFFFFF"/>
                </a:solidFill>
                <a:latin typeface="Times New Roman" panose="02020603050405020304" pitchFamily="18" charset="0"/>
                <a:ea typeface="Noto Sans"/>
                <a:cs typeface="Times New Roman" panose="02020603050405020304" pitchFamily="18" charset="0"/>
              </a:rPr>
              <a:t>BÁO CÁO BTL PYTHON</a:t>
            </a:r>
            <a:endParaRPr lang="vi-VN" altLang="vi-VN" sz="4400" b="1" dirty="0">
              <a:solidFill>
                <a:srgbClr val="FFFFFF"/>
              </a:solidFill>
              <a:latin typeface="Times New Roman" panose="02020603050405020304" pitchFamily="18" charset="0"/>
              <a:ea typeface="Noto Sans"/>
              <a:cs typeface="Times New Roman" panose="02020603050405020304" pitchFamily="18" charset="0"/>
            </a:endParaRPr>
          </a:p>
        </p:txBody>
      </p:sp>
      <p:sp>
        <p:nvSpPr>
          <p:cNvPr id="16" name="矩形 15" descr="e7d195523061f1c09e9d68d7cf438b91ef959ecb14fc25d26BBA7F7DBC18E55DFF4014AF651F0BF2569D4B6C1DA7F1A4683A481403BD872FC687266AD13265C1DE7C373772FD8728ABDD69ADD03BFF5BE2862BC891DBB79E18FD61712FE23F670D602A332950CB5EC6E6732879E5EF3A14F9D4CF03EEDD9B1B11C039589F903859E45F1985EFBDDB2870384474B44C95">
            <a:extLst>
              <a:ext uri="{FF2B5EF4-FFF2-40B4-BE49-F238E27FC236}">
                <a16:creationId xmlns:a16="http://schemas.microsoft.com/office/drawing/2014/main" id="{68B74044-7D6B-484E-A51D-AC9641E29E35}"/>
              </a:ext>
            </a:extLst>
          </p:cNvPr>
          <p:cNvSpPr/>
          <p:nvPr/>
        </p:nvSpPr>
        <p:spPr>
          <a:xfrm>
            <a:off x="-469775" y="2435474"/>
            <a:ext cx="11207404" cy="2834939"/>
          </a:xfrm>
          <a:prstGeom prst="rect">
            <a:avLst/>
          </a:prstGeom>
        </p:spPr>
        <p:txBody>
          <a:bodyPr wrap="square">
            <a:noAutofit/>
          </a:bodyPr>
          <a:lstStyle/>
          <a:p>
            <a:pPr algn="ctr">
              <a:lnSpc>
                <a:spcPct val="150000"/>
              </a:lnSpc>
            </a:pPr>
            <a:r>
              <a:rPr lang="en-US" sz="3300" b="1" dirty="0">
                <a:solidFill>
                  <a:schemeClr val="bg1"/>
                </a:solidFill>
                <a:latin typeface="Times New Roman" panose="02020603050405020304" pitchFamily="18" charset="0"/>
                <a:cs typeface="Times New Roman" panose="02020603050405020304" pitchFamily="18" charset="0"/>
              </a:rPr>
              <a:t>XÂY DỰNG WEBSITE BÁN HÀNG </a:t>
            </a:r>
          </a:p>
          <a:p>
            <a:pPr algn="ctr">
              <a:lnSpc>
                <a:spcPct val="150000"/>
              </a:lnSpc>
            </a:pPr>
            <a:r>
              <a:rPr lang="en-US" sz="3300" b="1" dirty="0">
                <a:solidFill>
                  <a:schemeClr val="bg1"/>
                </a:solidFill>
                <a:latin typeface="Times New Roman" panose="02020603050405020304" pitchFamily="18" charset="0"/>
                <a:cs typeface="Times New Roman" panose="02020603050405020304" pitchFamily="18" charset="0"/>
              </a:rPr>
              <a:t>SỬ DỤNG CÔNG NGHỆ PYTHON VÀ MYSQL</a:t>
            </a:r>
          </a:p>
        </p:txBody>
      </p:sp>
      <p:grpSp>
        <p:nvGrpSpPr>
          <p:cNvPr id="17" name="组合 16">
            <a:extLst>
              <a:ext uri="{FF2B5EF4-FFF2-40B4-BE49-F238E27FC236}">
                <a16:creationId xmlns:a16="http://schemas.microsoft.com/office/drawing/2014/main" id="{B99F27EB-ADFD-4F61-A18E-E4D0A4DF5F80}"/>
              </a:ext>
            </a:extLst>
          </p:cNvPr>
          <p:cNvGrpSpPr/>
          <p:nvPr/>
        </p:nvGrpSpPr>
        <p:grpSpPr>
          <a:xfrm>
            <a:off x="5526344" y="4779517"/>
            <a:ext cx="4585702" cy="393654"/>
            <a:chOff x="3826357" y="4908275"/>
            <a:chExt cx="2161486" cy="555108"/>
          </a:xfrm>
          <a:solidFill>
            <a:srgbClr val="0B62C0"/>
          </a:solidFill>
        </p:grpSpPr>
        <p:sp>
          <p:nvSpPr>
            <p:cNvPr id="18" name="矩形: 圆角 17">
              <a:extLst>
                <a:ext uri="{FF2B5EF4-FFF2-40B4-BE49-F238E27FC236}">
                  <a16:creationId xmlns:a16="http://schemas.microsoft.com/office/drawing/2014/main" id="{5D883ADF-484B-4F5C-BA2C-41E96AF7AE16}"/>
                </a:ext>
              </a:extLst>
            </p:cNvPr>
            <p:cNvSpPr/>
            <p:nvPr/>
          </p:nvSpPr>
          <p:spPr>
            <a:xfrm>
              <a:off x="3881585" y="4924164"/>
              <a:ext cx="2012221" cy="5392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C4856"/>
                </a:solidFill>
                <a:latin typeface="字魂105号-简雅黑" panose="00000500000000000000" pitchFamily="2" charset="-122"/>
                <a:ea typeface="字魂105号-简雅黑" panose="00000500000000000000" pitchFamily="2" charset="-122"/>
                <a:cs typeface="+mn-ea"/>
                <a:sym typeface="+mn-lt"/>
              </a:endParaRPr>
            </a:p>
          </p:txBody>
        </p:sp>
        <p:sp>
          <p:nvSpPr>
            <p:cNvPr id="19" name="文本">
              <a:extLst>
                <a:ext uri="{FF2B5EF4-FFF2-40B4-BE49-F238E27FC236}">
                  <a16:creationId xmlns:a16="http://schemas.microsoft.com/office/drawing/2014/main" id="{175A9391-440F-4E2C-B645-AC972A2F8816}"/>
                </a:ext>
              </a:extLst>
            </p:cNvPr>
            <p:cNvSpPr/>
            <p:nvPr/>
          </p:nvSpPr>
          <p:spPr>
            <a:xfrm>
              <a:off x="3826357" y="4908275"/>
              <a:ext cx="2161486" cy="487399"/>
            </a:xfrm>
            <a:prstGeom prst="rect">
              <a:avLst/>
            </a:prstGeom>
            <a:noFill/>
          </p:spPr>
          <p:txBody>
            <a:bodyPr wrap="square">
              <a:noAutofit/>
            </a:bodyPr>
            <a:lstStyle/>
            <a:p>
              <a:pPr algn="ctr"/>
              <a:r>
                <a:rPr lang="en-US" altLang="vi-VN" sz="2000" dirty="0" err="1">
                  <a:solidFill>
                    <a:srgbClr val="4C4856"/>
                  </a:solidFill>
                  <a:latin typeface="Times New Roman" panose="02020603050405020304" pitchFamily="18" charset="0"/>
                  <a:ea typeface="Noto Sans"/>
                  <a:cs typeface="Times New Roman" panose="02020603050405020304" pitchFamily="18" charset="0"/>
                  <a:sym typeface="+mn-lt"/>
                </a:rPr>
                <a:t>Sinh</a:t>
              </a:r>
              <a:r>
                <a:rPr lang="en-US" altLang="vi-VN" sz="2000" dirty="0">
                  <a:solidFill>
                    <a:srgbClr val="4C4856"/>
                  </a:solidFill>
                  <a:latin typeface="Times New Roman" panose="02020603050405020304" pitchFamily="18" charset="0"/>
                  <a:ea typeface="Noto Sans"/>
                  <a:cs typeface="Times New Roman" panose="02020603050405020304" pitchFamily="18" charset="0"/>
                  <a:sym typeface="+mn-lt"/>
                </a:rPr>
                <a:t> </a:t>
              </a:r>
              <a:r>
                <a:rPr lang="en-US" altLang="vi-VN" sz="2000" dirty="0" err="1">
                  <a:solidFill>
                    <a:srgbClr val="4C4856"/>
                  </a:solidFill>
                  <a:latin typeface="Times New Roman" panose="02020603050405020304" pitchFamily="18" charset="0"/>
                  <a:ea typeface="Noto Sans"/>
                  <a:cs typeface="Times New Roman" panose="02020603050405020304" pitchFamily="18" charset="0"/>
                  <a:sym typeface="+mn-lt"/>
                </a:rPr>
                <a:t>viên</a:t>
              </a:r>
              <a:r>
                <a:rPr lang="en-US" altLang="vi-VN" sz="2000" dirty="0">
                  <a:solidFill>
                    <a:srgbClr val="4C4856"/>
                  </a:solidFill>
                  <a:latin typeface="Times New Roman" panose="02020603050405020304" pitchFamily="18" charset="0"/>
                  <a:ea typeface="Noto Sans"/>
                  <a:cs typeface="Times New Roman" panose="02020603050405020304" pitchFamily="18" charset="0"/>
                  <a:sym typeface="+mn-lt"/>
                </a:rPr>
                <a:t> </a:t>
              </a:r>
              <a:r>
                <a:rPr lang="en-US" altLang="vi-VN" sz="2000" dirty="0" err="1">
                  <a:solidFill>
                    <a:srgbClr val="4C4856"/>
                  </a:solidFill>
                  <a:latin typeface="Times New Roman" panose="02020603050405020304" pitchFamily="18" charset="0"/>
                  <a:ea typeface="Noto Sans"/>
                  <a:cs typeface="Times New Roman" panose="02020603050405020304" pitchFamily="18" charset="0"/>
                  <a:sym typeface="+mn-lt"/>
                </a:rPr>
                <a:t>thực</a:t>
              </a:r>
              <a:r>
                <a:rPr lang="en-US" altLang="vi-VN" sz="2000" dirty="0">
                  <a:solidFill>
                    <a:srgbClr val="4C4856"/>
                  </a:solidFill>
                  <a:latin typeface="Times New Roman" panose="02020603050405020304" pitchFamily="18" charset="0"/>
                  <a:ea typeface="Noto Sans"/>
                  <a:cs typeface="Times New Roman" panose="02020603050405020304" pitchFamily="18" charset="0"/>
                  <a:sym typeface="+mn-lt"/>
                </a:rPr>
                <a:t> </a:t>
              </a:r>
              <a:r>
                <a:rPr lang="en-US" altLang="vi-VN" sz="2000" dirty="0" err="1">
                  <a:solidFill>
                    <a:srgbClr val="4C4856"/>
                  </a:solidFill>
                  <a:latin typeface="Times New Roman" panose="02020603050405020304" pitchFamily="18" charset="0"/>
                  <a:ea typeface="Noto Sans"/>
                  <a:cs typeface="Times New Roman" panose="02020603050405020304" pitchFamily="18" charset="0"/>
                  <a:sym typeface="+mn-lt"/>
                </a:rPr>
                <a:t>hiện</a:t>
              </a:r>
              <a:r>
                <a:rPr lang="vi-VN" altLang="vi-VN" sz="2000" dirty="0">
                  <a:solidFill>
                    <a:srgbClr val="4C4856"/>
                  </a:solidFill>
                  <a:latin typeface="Times New Roman" panose="02020603050405020304" pitchFamily="18" charset="0"/>
                  <a:ea typeface="Noto Sans"/>
                  <a:cs typeface="Times New Roman" panose="02020603050405020304" pitchFamily="18" charset="0"/>
                  <a:sym typeface="+mn-lt"/>
                </a:rPr>
                <a:t>:</a:t>
              </a:r>
              <a:r>
                <a:rPr lang="en-US" altLang="vi-VN" sz="2000" dirty="0">
                  <a:solidFill>
                    <a:srgbClr val="4C4856"/>
                  </a:solidFill>
                  <a:latin typeface="Times New Roman" panose="02020603050405020304" pitchFamily="18" charset="0"/>
                  <a:ea typeface="Noto Sans"/>
                  <a:cs typeface="Times New Roman" panose="02020603050405020304" pitchFamily="18" charset="0"/>
                  <a:sym typeface="+mn-lt"/>
                </a:rPr>
                <a:t> </a:t>
              </a:r>
              <a:r>
                <a:rPr lang="en-US" altLang="vi-VN" sz="2000" dirty="0" err="1">
                  <a:solidFill>
                    <a:srgbClr val="4C4856"/>
                  </a:solidFill>
                  <a:latin typeface="Times New Roman" panose="02020603050405020304" pitchFamily="18" charset="0"/>
                  <a:ea typeface="Noto Sans"/>
                  <a:cs typeface="Times New Roman" panose="02020603050405020304" pitchFamily="18" charset="0"/>
                  <a:sym typeface="+mn-lt"/>
                </a:rPr>
                <a:t>Bùi</a:t>
              </a:r>
              <a:r>
                <a:rPr lang="en-US" altLang="vi-VN" sz="2000" dirty="0">
                  <a:solidFill>
                    <a:srgbClr val="4C4856"/>
                  </a:solidFill>
                  <a:latin typeface="Times New Roman" panose="02020603050405020304" pitchFamily="18" charset="0"/>
                  <a:ea typeface="Noto Sans"/>
                  <a:cs typeface="Times New Roman" panose="02020603050405020304" pitchFamily="18" charset="0"/>
                  <a:sym typeface="+mn-lt"/>
                </a:rPr>
                <a:t> </a:t>
              </a:r>
              <a:r>
                <a:rPr lang="en-US" altLang="vi-VN" sz="2000" dirty="0" err="1">
                  <a:solidFill>
                    <a:srgbClr val="4C4856"/>
                  </a:solidFill>
                  <a:latin typeface="Times New Roman" panose="02020603050405020304" pitchFamily="18" charset="0"/>
                  <a:ea typeface="Noto Sans"/>
                  <a:cs typeface="Times New Roman" panose="02020603050405020304" pitchFamily="18" charset="0"/>
                  <a:sym typeface="+mn-lt"/>
                </a:rPr>
                <a:t>Thị</a:t>
              </a:r>
              <a:r>
                <a:rPr lang="en-US" altLang="vi-VN" sz="2000" dirty="0">
                  <a:solidFill>
                    <a:srgbClr val="4C4856"/>
                  </a:solidFill>
                  <a:latin typeface="Times New Roman" panose="02020603050405020304" pitchFamily="18" charset="0"/>
                  <a:ea typeface="Noto Sans"/>
                  <a:cs typeface="Times New Roman" panose="02020603050405020304" pitchFamily="18" charset="0"/>
                  <a:sym typeface="+mn-lt"/>
                </a:rPr>
                <a:t> </a:t>
              </a:r>
              <a:r>
                <a:rPr lang="en-US" altLang="vi-VN" sz="2000" dirty="0" err="1">
                  <a:solidFill>
                    <a:srgbClr val="4C4856"/>
                  </a:solidFill>
                  <a:latin typeface="Times New Roman" panose="02020603050405020304" pitchFamily="18" charset="0"/>
                  <a:ea typeface="Noto Sans"/>
                  <a:cs typeface="Times New Roman" panose="02020603050405020304" pitchFamily="18" charset="0"/>
                  <a:sym typeface="+mn-lt"/>
                </a:rPr>
                <a:t>Thùy</a:t>
              </a:r>
              <a:r>
                <a:rPr lang="en-US" altLang="vi-VN" sz="2000" dirty="0">
                  <a:solidFill>
                    <a:srgbClr val="4C4856"/>
                  </a:solidFill>
                  <a:latin typeface="Times New Roman" panose="02020603050405020304" pitchFamily="18" charset="0"/>
                  <a:ea typeface="Noto Sans"/>
                  <a:cs typeface="Times New Roman" panose="02020603050405020304" pitchFamily="18" charset="0"/>
                  <a:sym typeface="+mn-lt"/>
                </a:rPr>
                <a:t> </a:t>
              </a:r>
              <a:r>
                <a:rPr lang="en-US" altLang="vi-VN" sz="2000" dirty="0" err="1">
                  <a:solidFill>
                    <a:srgbClr val="4C4856"/>
                  </a:solidFill>
                  <a:latin typeface="Times New Roman" panose="02020603050405020304" pitchFamily="18" charset="0"/>
                  <a:ea typeface="Noto Sans"/>
                  <a:cs typeface="Times New Roman" panose="02020603050405020304" pitchFamily="18" charset="0"/>
                  <a:sym typeface="+mn-lt"/>
                </a:rPr>
                <a:t>Linh</a:t>
              </a:r>
              <a:endParaRPr lang="en-US" altLang="vi-VN" sz="2000" dirty="0">
                <a:solidFill>
                  <a:srgbClr val="4C4856"/>
                </a:solidFill>
                <a:latin typeface="Times New Roman" panose="02020603050405020304" pitchFamily="18" charset="0"/>
                <a:ea typeface="Noto Sans"/>
                <a:cs typeface="Times New Roman" panose="02020603050405020304" pitchFamily="18" charset="0"/>
                <a:sym typeface="+mn-lt"/>
              </a:endParaRPr>
            </a:p>
          </p:txBody>
        </p:sp>
      </p:grpSp>
      <p:sp>
        <p:nvSpPr>
          <p:cNvPr id="21" name="矩形: 圆角 20">
            <a:extLst>
              <a:ext uri="{FF2B5EF4-FFF2-40B4-BE49-F238E27FC236}">
                <a16:creationId xmlns:a16="http://schemas.microsoft.com/office/drawing/2014/main" id="{9ADDB0E1-3B7C-495C-8EF9-91008DED7523}"/>
              </a:ext>
            </a:extLst>
          </p:cNvPr>
          <p:cNvSpPr/>
          <p:nvPr/>
        </p:nvSpPr>
        <p:spPr>
          <a:xfrm>
            <a:off x="5435290" y="5822734"/>
            <a:ext cx="4767810" cy="4052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Giáo</a:t>
            </a:r>
            <a:r>
              <a:rPr lang="en-US" altLang="zh-CN" sz="2000" dirty="0">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000" dirty="0" err="1">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viên</a:t>
            </a:r>
            <a:r>
              <a:rPr lang="en-US" altLang="zh-CN" sz="2000" dirty="0">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000" dirty="0" err="1">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phụ</a:t>
            </a:r>
            <a:r>
              <a:rPr lang="en-US" altLang="zh-CN" sz="2000" dirty="0">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000" dirty="0" err="1">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trách</a:t>
            </a:r>
            <a:r>
              <a:rPr lang="en-US" altLang="zh-CN" sz="2000" dirty="0">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 </a:t>
            </a:r>
            <a:r>
              <a:rPr lang="en-US" altLang="zh-CN" sz="2000" dirty="0" err="1">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Nguyễn</a:t>
            </a:r>
            <a:r>
              <a:rPr lang="en-US" altLang="zh-CN" sz="2000" dirty="0">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000" dirty="0" err="1">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Hùng</a:t>
            </a:r>
            <a:r>
              <a:rPr lang="en-US" altLang="zh-CN" sz="2000" dirty="0">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000" dirty="0" err="1">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Cường</a:t>
            </a:r>
            <a:endParaRPr lang="zh-CN" altLang="en-US" sz="2000" dirty="0">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sp>
        <p:nvSpPr>
          <p:cNvPr id="23" name="mortarboard_229345">
            <a:extLst>
              <a:ext uri="{FF2B5EF4-FFF2-40B4-BE49-F238E27FC236}">
                <a16:creationId xmlns:a16="http://schemas.microsoft.com/office/drawing/2014/main" id="{A504DB4E-A30C-4100-9A9F-9C19CC11B8BF}"/>
              </a:ext>
            </a:extLst>
          </p:cNvPr>
          <p:cNvSpPr>
            <a:spLocks noChangeAspect="1"/>
          </p:cNvSpPr>
          <p:nvPr/>
        </p:nvSpPr>
        <p:spPr bwMode="auto">
          <a:xfrm>
            <a:off x="4220793" y="424624"/>
            <a:ext cx="1422720" cy="888950"/>
          </a:xfrm>
          <a:custGeom>
            <a:avLst/>
            <a:gdLst>
              <a:gd name="connsiteX0" fmla="*/ 110880 w 607596"/>
              <a:gd name="connsiteY0" fmla="*/ 307122 h 474702"/>
              <a:gd name="connsiteX1" fmla="*/ 117999 w 607596"/>
              <a:gd name="connsiteY1" fmla="*/ 307388 h 474702"/>
              <a:gd name="connsiteX2" fmla="*/ 270804 w 607596"/>
              <a:gd name="connsiteY2" fmla="*/ 405224 h 474702"/>
              <a:gd name="connsiteX3" fmla="*/ 316102 w 607596"/>
              <a:gd name="connsiteY3" fmla="*/ 405224 h 474702"/>
              <a:gd name="connsiteX4" fmla="*/ 468907 w 607596"/>
              <a:gd name="connsiteY4" fmla="*/ 307388 h 474702"/>
              <a:gd name="connsiteX5" fmla="*/ 479675 w 607596"/>
              <a:gd name="connsiteY5" fmla="*/ 313253 h 474702"/>
              <a:gd name="connsiteX6" fmla="*/ 479675 w 607596"/>
              <a:gd name="connsiteY6" fmla="*/ 404691 h 474702"/>
              <a:gd name="connsiteX7" fmla="*/ 107231 w 607596"/>
              <a:gd name="connsiteY7" fmla="*/ 404691 h 474702"/>
              <a:gd name="connsiteX8" fmla="*/ 107231 w 607596"/>
              <a:gd name="connsiteY8" fmla="*/ 313253 h 474702"/>
              <a:gd name="connsiteX9" fmla="*/ 110880 w 607596"/>
              <a:gd name="connsiteY9" fmla="*/ 307122 h 474702"/>
              <a:gd name="connsiteX10" fmla="*/ 282138 w 607596"/>
              <a:gd name="connsiteY10" fmla="*/ 3333 h 474702"/>
              <a:gd name="connsiteX11" fmla="*/ 304744 w 607596"/>
              <a:gd name="connsiteY11" fmla="*/ 3333 h 474702"/>
              <a:gd name="connsiteX12" fmla="*/ 577358 w 607596"/>
              <a:gd name="connsiteY12" fmla="*/ 177884 h 474702"/>
              <a:gd name="connsiteX13" fmla="*/ 586971 w 607596"/>
              <a:gd name="connsiteY13" fmla="*/ 195482 h 474702"/>
              <a:gd name="connsiteX14" fmla="*/ 586971 w 607596"/>
              <a:gd name="connsiteY14" fmla="*/ 356080 h 474702"/>
              <a:gd name="connsiteX15" fmla="*/ 604593 w 607596"/>
              <a:gd name="connsiteY15" fmla="*/ 383720 h 474702"/>
              <a:gd name="connsiteX16" fmla="*/ 604593 w 607596"/>
              <a:gd name="connsiteY16" fmla="*/ 404339 h 474702"/>
              <a:gd name="connsiteX17" fmla="*/ 582253 w 607596"/>
              <a:gd name="connsiteY17" fmla="*/ 439445 h 474702"/>
              <a:gd name="connsiteX18" fmla="*/ 549768 w 607596"/>
              <a:gd name="connsiteY18" fmla="*/ 439445 h 474702"/>
              <a:gd name="connsiteX19" fmla="*/ 527428 w 607596"/>
              <a:gd name="connsiteY19" fmla="*/ 404339 h 474702"/>
              <a:gd name="connsiteX20" fmla="*/ 527428 w 607596"/>
              <a:gd name="connsiteY20" fmla="*/ 383720 h 474702"/>
              <a:gd name="connsiteX21" fmla="*/ 545050 w 607596"/>
              <a:gd name="connsiteY21" fmla="*/ 356080 h 474702"/>
              <a:gd name="connsiteX22" fmla="*/ 545050 w 607596"/>
              <a:gd name="connsiteY22" fmla="*/ 233698 h 474702"/>
              <a:gd name="connsiteX23" fmla="*/ 304744 w 607596"/>
              <a:gd name="connsiteY23" fmla="*/ 387630 h 474702"/>
              <a:gd name="connsiteX24" fmla="*/ 282138 w 607596"/>
              <a:gd name="connsiteY24" fmla="*/ 387630 h 474702"/>
              <a:gd name="connsiteX25" fmla="*/ 9612 w 607596"/>
              <a:gd name="connsiteY25" fmla="*/ 213079 h 474702"/>
              <a:gd name="connsiteX26" fmla="*/ 9612 w 607596"/>
              <a:gd name="connsiteY26" fmla="*/ 177884 h 47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596" h="474702">
                <a:moveTo>
                  <a:pt x="110880" y="307122"/>
                </a:moveTo>
                <a:cubicBezTo>
                  <a:pt x="112993" y="305966"/>
                  <a:pt x="115686" y="305877"/>
                  <a:pt x="117999" y="307388"/>
                </a:cubicBezTo>
                <a:lnTo>
                  <a:pt x="270804" y="405224"/>
                </a:lnTo>
                <a:cubicBezTo>
                  <a:pt x="284598" y="414022"/>
                  <a:pt x="302308" y="414022"/>
                  <a:pt x="316102" y="405224"/>
                </a:cubicBezTo>
                <a:lnTo>
                  <a:pt x="468907" y="307388"/>
                </a:lnTo>
                <a:cubicBezTo>
                  <a:pt x="473534" y="304367"/>
                  <a:pt x="479675" y="307744"/>
                  <a:pt x="479675" y="313253"/>
                </a:cubicBezTo>
                <a:lnTo>
                  <a:pt x="479675" y="404691"/>
                </a:lnTo>
                <a:cubicBezTo>
                  <a:pt x="479675" y="498351"/>
                  <a:pt x="107231" y="497729"/>
                  <a:pt x="107231" y="404691"/>
                </a:cubicBezTo>
                <a:lnTo>
                  <a:pt x="107231" y="313253"/>
                </a:lnTo>
                <a:cubicBezTo>
                  <a:pt x="107231" y="310499"/>
                  <a:pt x="108766" y="308277"/>
                  <a:pt x="110880" y="307122"/>
                </a:cubicBezTo>
                <a:close/>
                <a:moveTo>
                  <a:pt x="282138" y="3333"/>
                </a:moveTo>
                <a:cubicBezTo>
                  <a:pt x="289080" y="-1111"/>
                  <a:pt x="297891" y="-1111"/>
                  <a:pt x="304744" y="3333"/>
                </a:cubicBezTo>
                <a:lnTo>
                  <a:pt x="577358" y="177884"/>
                </a:lnTo>
                <a:cubicBezTo>
                  <a:pt x="583232" y="181617"/>
                  <a:pt x="586971" y="188194"/>
                  <a:pt x="586971" y="195482"/>
                </a:cubicBezTo>
                <a:lnTo>
                  <a:pt x="586971" y="356080"/>
                </a:lnTo>
                <a:lnTo>
                  <a:pt x="604593" y="383720"/>
                </a:lnTo>
                <a:cubicBezTo>
                  <a:pt x="608598" y="390030"/>
                  <a:pt x="608598" y="398029"/>
                  <a:pt x="604593" y="404339"/>
                </a:cubicBezTo>
                <a:lnTo>
                  <a:pt x="582253" y="439445"/>
                </a:lnTo>
                <a:cubicBezTo>
                  <a:pt x="574688" y="451265"/>
                  <a:pt x="557333" y="451354"/>
                  <a:pt x="549768" y="439445"/>
                </a:cubicBezTo>
                <a:lnTo>
                  <a:pt x="527428" y="404339"/>
                </a:lnTo>
                <a:cubicBezTo>
                  <a:pt x="523423" y="398029"/>
                  <a:pt x="523423" y="390030"/>
                  <a:pt x="527428" y="383720"/>
                </a:cubicBezTo>
                <a:lnTo>
                  <a:pt x="545050" y="356080"/>
                </a:lnTo>
                <a:lnTo>
                  <a:pt x="545050" y="233698"/>
                </a:lnTo>
                <a:lnTo>
                  <a:pt x="304744" y="387630"/>
                </a:lnTo>
                <a:cubicBezTo>
                  <a:pt x="297891" y="391985"/>
                  <a:pt x="289080" y="391985"/>
                  <a:pt x="282138" y="387630"/>
                </a:cubicBezTo>
                <a:lnTo>
                  <a:pt x="9612" y="213079"/>
                </a:lnTo>
                <a:cubicBezTo>
                  <a:pt x="-3204" y="204902"/>
                  <a:pt x="-3204" y="186061"/>
                  <a:pt x="9612" y="177884"/>
                </a:cubicBezTo>
                <a:close/>
              </a:path>
            </a:pathLst>
          </a:custGeom>
          <a:solidFill>
            <a:schemeClr val="bg1"/>
          </a:solidFill>
          <a:ln>
            <a:noFill/>
          </a:ln>
        </p:spPr>
        <p:txBody>
          <a:bodyPr/>
          <a:lstStyle/>
          <a:p>
            <a:endParaRPr/>
          </a:p>
        </p:txBody>
      </p:sp>
      <p:grpSp>
        <p:nvGrpSpPr>
          <p:cNvPr id="24" name="组合 16">
            <a:extLst>
              <a:ext uri="{FF2B5EF4-FFF2-40B4-BE49-F238E27FC236}">
                <a16:creationId xmlns:a16="http://schemas.microsoft.com/office/drawing/2014/main" id="{B99F27EB-ADFD-4F61-A18E-E4D0A4DF5F80}"/>
              </a:ext>
            </a:extLst>
          </p:cNvPr>
          <p:cNvGrpSpPr/>
          <p:nvPr/>
        </p:nvGrpSpPr>
        <p:grpSpPr>
          <a:xfrm>
            <a:off x="7711440" y="5270413"/>
            <a:ext cx="2380210" cy="422883"/>
            <a:chOff x="4793588" y="4832288"/>
            <a:chExt cx="1059943" cy="596325"/>
          </a:xfrm>
          <a:solidFill>
            <a:srgbClr val="0B62C0"/>
          </a:solidFill>
        </p:grpSpPr>
        <p:sp>
          <p:nvSpPr>
            <p:cNvPr id="25" name="矩形: 圆角 17">
              <a:extLst>
                <a:ext uri="{FF2B5EF4-FFF2-40B4-BE49-F238E27FC236}">
                  <a16:creationId xmlns:a16="http://schemas.microsoft.com/office/drawing/2014/main" id="{5D883ADF-484B-4F5C-BA2C-41E96AF7AE16}"/>
                </a:ext>
              </a:extLst>
            </p:cNvPr>
            <p:cNvSpPr/>
            <p:nvPr/>
          </p:nvSpPr>
          <p:spPr>
            <a:xfrm>
              <a:off x="4870873" y="4889394"/>
              <a:ext cx="905374" cy="5392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C4856"/>
                </a:solidFill>
                <a:latin typeface="字魂105号-简雅黑" panose="00000500000000000000" pitchFamily="2" charset="-122"/>
                <a:ea typeface="字魂105号-简雅黑" panose="00000500000000000000" pitchFamily="2" charset="-122"/>
                <a:cs typeface="+mn-ea"/>
                <a:sym typeface="+mn-lt"/>
              </a:endParaRPr>
            </a:p>
          </p:txBody>
        </p:sp>
        <p:sp>
          <p:nvSpPr>
            <p:cNvPr id="26" name="文本">
              <a:extLst>
                <a:ext uri="{FF2B5EF4-FFF2-40B4-BE49-F238E27FC236}">
                  <a16:creationId xmlns:a16="http://schemas.microsoft.com/office/drawing/2014/main" id="{175A9391-440F-4E2C-B645-AC972A2F8816}"/>
                </a:ext>
              </a:extLst>
            </p:cNvPr>
            <p:cNvSpPr/>
            <p:nvPr/>
          </p:nvSpPr>
          <p:spPr>
            <a:xfrm>
              <a:off x="4793588" y="4832288"/>
              <a:ext cx="1059943" cy="377783"/>
            </a:xfrm>
            <a:prstGeom prst="rect">
              <a:avLst/>
            </a:prstGeom>
            <a:noFill/>
          </p:spPr>
          <p:txBody>
            <a:bodyPr wrap="square">
              <a:noAutofit/>
            </a:bodyPr>
            <a:lstStyle/>
            <a:p>
              <a:pPr algn="ctr"/>
              <a:r>
                <a:rPr lang="en-US" sz="2000" dirty="0" err="1">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Bùi</a:t>
              </a:r>
              <a:r>
                <a:rPr lang="en-US" sz="2000" dirty="0">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sz="2000" dirty="0" err="1">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Chí</a:t>
              </a:r>
              <a:r>
                <a:rPr lang="en-US" sz="2000" dirty="0">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sz="2000" dirty="0" err="1">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Vĩ</a:t>
              </a:r>
              <a:endParaRPr lang="en-US" sz="2000" dirty="0">
                <a:solidFill>
                  <a:srgbClr val="4C4856"/>
                </a:solidFill>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grpSp>
    </p:spTree>
    <p:extLst>
      <p:ext uri="{BB962C8B-B14F-4D97-AF65-F5344CB8AC3E}">
        <p14:creationId xmlns:p14="http://schemas.microsoft.com/office/powerpoint/2010/main" val="81854536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nodeType="afterGroup">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nodeType="afterGroup">
                            <p:stCondLst>
                              <p:cond delay="2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E05E7C0D-0206-42EC-A869-039A198EA9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418320" y="2036618"/>
            <a:ext cx="2691409" cy="4821382"/>
          </a:xfrm>
          <a:prstGeom prst="rect">
            <a:avLst/>
          </a:prstGeom>
        </p:spPr>
      </p:pic>
      <p:sp>
        <p:nvSpPr>
          <p:cNvPr id="8" name="PA-文本框 12">
            <a:extLst>
              <a:ext uri="{FF2B5EF4-FFF2-40B4-BE49-F238E27FC236}">
                <a16:creationId xmlns:a16="http://schemas.microsoft.com/office/drawing/2014/main" id="{05D8653E-EB12-43E0-BC67-E6838ACD9777}"/>
              </a:ext>
            </a:extLst>
          </p:cNvPr>
          <p:cNvSpPr txBox="1"/>
          <p:nvPr>
            <p:custDataLst>
              <p:tags r:id="rId1"/>
            </p:custDataLst>
          </p:nvPr>
        </p:nvSpPr>
        <p:spPr>
          <a:xfrm>
            <a:off x="514251" y="1831423"/>
            <a:ext cx="8970571" cy="810930"/>
          </a:xfrm>
          <a:prstGeom prst="rect">
            <a:avLst/>
          </a:prstGeom>
          <a:noFill/>
        </p:spPr>
        <p:txBody>
          <a:bodyPr wrap="square" rtlCol="0">
            <a:noAutofit/>
          </a:bodyPr>
          <a:lstStyle/>
          <a:p>
            <a:pPr lvl="0" algn="ctr">
              <a:defRPr/>
            </a:pPr>
            <a:r>
              <a:rPr lang="en-US" altLang="vi-VN" sz="5400">
                <a:solidFill>
                  <a:schemeClr val="bg1"/>
                </a:solidFill>
                <a:latin typeface="Times New Roman" panose="02020603050405020304" pitchFamily="18" charset="0"/>
                <a:ea typeface="Noto Sans"/>
                <a:cs typeface="Times New Roman" panose="02020603050405020304" pitchFamily="18" charset="0"/>
                <a:sym typeface="+mn-lt"/>
              </a:rPr>
              <a:t>Phân tích thiết kế hệ thống</a:t>
            </a:r>
            <a:endParaRPr lang="vi-VN" altLang="vi-VN" sz="5400">
              <a:solidFill>
                <a:schemeClr val="bg1"/>
              </a:solidFill>
              <a:latin typeface="Times New Roman" panose="02020603050405020304" pitchFamily="18" charset="0"/>
              <a:ea typeface="Noto Sans"/>
              <a:cs typeface="Times New Roman" panose="02020603050405020304" pitchFamily="18" charset="0"/>
              <a:sym typeface="+mn-lt"/>
            </a:endParaRPr>
          </a:p>
        </p:txBody>
      </p:sp>
      <p:sp>
        <p:nvSpPr>
          <p:cNvPr id="9" name="矩形 8">
            <a:extLst>
              <a:ext uri="{FF2B5EF4-FFF2-40B4-BE49-F238E27FC236}">
                <a16:creationId xmlns:a16="http://schemas.microsoft.com/office/drawing/2014/main" id="{3660275B-3C16-4D46-B363-FAD8A847082F}"/>
              </a:ext>
            </a:extLst>
          </p:cNvPr>
          <p:cNvSpPr/>
          <p:nvPr/>
        </p:nvSpPr>
        <p:spPr>
          <a:xfrm>
            <a:off x="3102590" y="2870068"/>
            <a:ext cx="6952726" cy="2051067"/>
          </a:xfrm>
          <a:prstGeom prst="rect">
            <a:avLst/>
          </a:prstGeom>
        </p:spPr>
        <p:txBody>
          <a:bodyPr wrap="square">
            <a:noAutofit/>
          </a:bodyPr>
          <a:lstStyle/>
          <a:p>
            <a:pPr lvl="0">
              <a:lnSpc>
                <a:spcPct val="120000"/>
              </a:lnSpc>
              <a:defRPr/>
            </a:pPr>
            <a:r>
              <a:rPr lang="en-US" altLang="vi-VN" sz="2000">
                <a:solidFill>
                  <a:schemeClr val="bg1"/>
                </a:solidFill>
                <a:latin typeface="Times New Roman" panose="02020603050405020304" pitchFamily="18" charset="0"/>
                <a:ea typeface="Noto Sans"/>
                <a:cs typeface="Times New Roman" panose="02020603050405020304" pitchFamily="18" charset="0"/>
                <a:sym typeface="+mn-lt"/>
              </a:rPr>
              <a:t>2.1. Xác định các tác nhân và chức năng</a:t>
            </a:r>
          </a:p>
          <a:p>
            <a:pPr lvl="0">
              <a:lnSpc>
                <a:spcPct val="120000"/>
              </a:lnSpc>
              <a:defRPr/>
            </a:pPr>
            <a:r>
              <a:rPr lang="en-US" altLang="vi-VN" sz="2000">
                <a:solidFill>
                  <a:schemeClr val="bg1"/>
                </a:solidFill>
                <a:latin typeface="Times New Roman" panose="02020603050405020304" pitchFamily="18" charset="0"/>
                <a:ea typeface="Noto Sans"/>
                <a:cs typeface="Times New Roman" panose="02020603050405020304" pitchFamily="18" charset="0"/>
                <a:sym typeface="+mn-lt"/>
              </a:rPr>
              <a:t>2.2. Biểu đồ phân rã chức năng</a:t>
            </a:r>
          </a:p>
          <a:p>
            <a:pPr>
              <a:lnSpc>
                <a:spcPct val="120000"/>
              </a:lnSpc>
              <a:defRPr/>
            </a:pPr>
            <a:r>
              <a:rPr lang="en-US" altLang="vi-VN" sz="2000">
                <a:solidFill>
                  <a:schemeClr val="bg1"/>
                </a:solidFill>
                <a:latin typeface="Times New Roman" panose="02020603050405020304" pitchFamily="18" charset="0"/>
                <a:ea typeface="Noto Sans"/>
                <a:cs typeface="Times New Roman" panose="02020603050405020304" pitchFamily="18" charset="0"/>
                <a:sym typeface="+mn-lt"/>
              </a:rPr>
              <a:t>2.3. Mô hình mức đỉnh và mức khung cảnh</a:t>
            </a:r>
          </a:p>
          <a:p>
            <a:pPr lvl="0">
              <a:lnSpc>
                <a:spcPct val="120000"/>
              </a:lnSpc>
              <a:defRPr/>
            </a:pPr>
            <a:r>
              <a:rPr lang="en-US" altLang="vi-VN" sz="2000">
                <a:solidFill>
                  <a:schemeClr val="bg1"/>
                </a:solidFill>
                <a:latin typeface="Times New Roman" panose="02020603050405020304" pitchFamily="18" charset="0"/>
                <a:ea typeface="Noto Sans"/>
                <a:cs typeface="Times New Roman" panose="02020603050405020304" pitchFamily="18" charset="0"/>
                <a:sym typeface="+mn-lt"/>
              </a:rPr>
              <a:t>2.4. Mô hình dữ liệu quan hệ</a:t>
            </a:r>
          </a:p>
          <a:p>
            <a:pPr>
              <a:lnSpc>
                <a:spcPct val="120000"/>
              </a:lnSpc>
              <a:defRPr/>
            </a:pPr>
            <a:r>
              <a:rPr lang="en-US" altLang="vi-VN" sz="2000">
                <a:solidFill>
                  <a:schemeClr val="bg1"/>
                </a:solidFill>
                <a:latin typeface="Times New Roman" panose="02020603050405020304" pitchFamily="18" charset="0"/>
                <a:ea typeface="Noto Sans"/>
                <a:cs typeface="Times New Roman" panose="02020603050405020304" pitchFamily="18" charset="0"/>
                <a:sym typeface="+mn-lt"/>
              </a:rPr>
              <a:t>2.5. Biểu đồ Use Case tổng quát</a:t>
            </a:r>
          </a:p>
          <a:p>
            <a:pPr lvl="0">
              <a:lnSpc>
                <a:spcPct val="120000"/>
              </a:lnSpc>
              <a:defRPr/>
            </a:pPr>
            <a:endParaRPr lang="vi-VN" altLang="vi-VN" sz="2000">
              <a:solidFill>
                <a:schemeClr val="bg1"/>
              </a:solidFill>
              <a:latin typeface="Times New Roman" panose="02020603050405020304" pitchFamily="18" charset="0"/>
              <a:ea typeface="Noto Sans"/>
              <a:cs typeface="Times New Roman" panose="02020603050405020304" pitchFamily="18" charset="0"/>
              <a:sym typeface="+mn-lt"/>
            </a:endParaRPr>
          </a:p>
        </p:txBody>
      </p:sp>
      <p:sp>
        <p:nvSpPr>
          <p:cNvPr id="10" name="矩形 9" descr="e7d195523061f1c021b92b3d25e54ab5e788c0576048880950C3AFFA1066A7153250F1349197BA8C5246BA9D557EC0274B8DA272D2431748978789E76D2CD7D1F11E7447C1D163F5D9CA1CD35DC7B6F086182ECF28D3854AE66B3AF8B30BED0A3C53256055F37ECE3761F5E0416E9E666AF2F923A6868F063852D4029F752EF4E355C166B9F967BB">
            <a:extLst>
              <a:ext uri="{FF2B5EF4-FFF2-40B4-BE49-F238E27FC236}">
                <a16:creationId xmlns:a16="http://schemas.microsoft.com/office/drawing/2014/main" id="{CB6B4CEB-30DF-43E4-AE0C-22BEA7FF6DD3}"/>
              </a:ext>
            </a:extLst>
          </p:cNvPr>
          <p:cNvSpPr/>
          <p:nvPr/>
        </p:nvSpPr>
        <p:spPr>
          <a:xfrm>
            <a:off x="671478" y="732620"/>
            <a:ext cx="2818014" cy="87108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vi-VN" sz="4000" b="1">
                <a:solidFill>
                  <a:schemeClr val="bg1"/>
                </a:solidFill>
                <a:latin typeface="Times New Roman" panose="02020603050405020304" pitchFamily="18" charset="0"/>
                <a:ea typeface="Noto Sans"/>
                <a:cs typeface="Times New Roman" panose="02020603050405020304" pitchFamily="18" charset="0"/>
              </a:rPr>
              <a:t>Chương </a:t>
            </a:r>
            <a:r>
              <a:rPr lang="vi-VN" altLang="vi-VN" sz="4000" b="1">
                <a:solidFill>
                  <a:schemeClr val="bg1"/>
                </a:solidFill>
                <a:latin typeface="Times New Roman" panose="02020603050405020304" pitchFamily="18" charset="0"/>
                <a:ea typeface="Noto Sans"/>
                <a:cs typeface="Times New Roman" panose="02020603050405020304" pitchFamily="18" charset="0"/>
              </a:rPr>
              <a:t>2</a:t>
            </a:r>
            <a:r>
              <a:rPr lang="en-US" altLang="vi-VN" sz="4000" b="1">
                <a:solidFill>
                  <a:schemeClr val="bg1"/>
                </a:solidFill>
                <a:latin typeface="Times New Roman" panose="02020603050405020304" pitchFamily="18" charset="0"/>
                <a:ea typeface="Noto Sans"/>
                <a:cs typeface="Times New Roman" panose="02020603050405020304" pitchFamily="18" charset="0"/>
              </a:rPr>
              <a:t>:</a:t>
            </a:r>
            <a:endParaRPr lang="zh-CN" altLang="en-US" sz="4000" b="1">
              <a:solidFill>
                <a:schemeClr val="bg1"/>
              </a:solidFill>
              <a:latin typeface="Times New Roman" panose="02020603050405020304" pitchFamily="18" charset="0"/>
              <a:ea typeface="字魂105号-简雅黑" panose="00000500000000000000" pitchFamily="2" charset="-122"/>
              <a:cs typeface="Times New Roman" panose="02020603050405020304" pitchFamily="18" charset="0"/>
            </a:endParaRPr>
          </a:p>
        </p:txBody>
      </p:sp>
    </p:spTree>
    <p:extLst>
      <p:ext uri="{BB962C8B-B14F-4D97-AF65-F5344CB8AC3E}">
        <p14:creationId xmlns:p14="http://schemas.microsoft.com/office/powerpoint/2010/main" val="63449760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
            <a:extLst>
              <a:ext uri="{FF2B5EF4-FFF2-40B4-BE49-F238E27FC236}">
                <a16:creationId xmlns:a16="http://schemas.microsoft.com/office/drawing/2014/main" id="{97196D09-9562-4F3C-B9DD-E2B2D3B704D6}"/>
              </a:ext>
            </a:extLst>
          </p:cNvPr>
          <p:cNvSpPr/>
          <p:nvPr/>
        </p:nvSpPr>
        <p:spPr>
          <a:xfrm>
            <a:off x="5177425" y="3928120"/>
            <a:ext cx="496006" cy="495874"/>
          </a:xfrm>
          <a:custGeom>
            <a:avLst/>
            <a:gdLst>
              <a:gd name="T0" fmla="*/ 1472 w 7768"/>
              <a:gd name="T1" fmla="*/ 3903 h 7766"/>
              <a:gd name="T2" fmla="*/ 1467 w 7768"/>
              <a:gd name="T3" fmla="*/ 3594 h 7766"/>
              <a:gd name="T4" fmla="*/ 1777 w 7768"/>
              <a:gd name="T5" fmla="*/ 3589 h 7766"/>
              <a:gd name="T6" fmla="*/ 3236 w 7768"/>
              <a:gd name="T7" fmla="*/ 5009 h 7766"/>
              <a:gd name="T8" fmla="*/ 5991 w 7768"/>
              <a:gd name="T9" fmla="*/ 2295 h 7766"/>
              <a:gd name="T10" fmla="*/ 6300 w 7768"/>
              <a:gd name="T11" fmla="*/ 2298 h 7766"/>
              <a:gd name="T12" fmla="*/ 6297 w 7768"/>
              <a:gd name="T13" fmla="*/ 2607 h 7766"/>
              <a:gd name="T14" fmla="*/ 3390 w 7768"/>
              <a:gd name="T15" fmla="*/ 5471 h 7766"/>
              <a:gd name="T16" fmla="*/ 3084 w 7768"/>
              <a:gd name="T17" fmla="*/ 5472 h 7766"/>
              <a:gd name="T18" fmla="*/ 1472 w 7768"/>
              <a:gd name="T19" fmla="*/ 3903 h 7766"/>
              <a:gd name="T20" fmla="*/ 3884 w 7768"/>
              <a:gd name="T21" fmla="*/ 0 h 7766"/>
              <a:gd name="T22" fmla="*/ 6630 w 7768"/>
              <a:gd name="T23" fmla="*/ 1137 h 7766"/>
              <a:gd name="T24" fmla="*/ 7768 w 7768"/>
              <a:gd name="T25" fmla="*/ 3883 h 7766"/>
              <a:gd name="T26" fmla="*/ 6630 w 7768"/>
              <a:gd name="T27" fmla="*/ 6629 h 7766"/>
              <a:gd name="T28" fmla="*/ 3884 w 7768"/>
              <a:gd name="T29" fmla="*/ 7766 h 7766"/>
              <a:gd name="T30" fmla="*/ 1138 w 7768"/>
              <a:gd name="T31" fmla="*/ 6629 h 7766"/>
              <a:gd name="T32" fmla="*/ 0 w 7768"/>
              <a:gd name="T33" fmla="*/ 3883 h 7766"/>
              <a:gd name="T34" fmla="*/ 1138 w 7768"/>
              <a:gd name="T35" fmla="*/ 1137 h 7766"/>
              <a:gd name="T36" fmla="*/ 3884 w 7768"/>
              <a:gd name="T37" fmla="*/ 0 h 7766"/>
              <a:gd name="T38" fmla="*/ 3884 w 7768"/>
              <a:gd name="T39" fmla="*/ 0 h 7766"/>
              <a:gd name="T40" fmla="*/ 3884 w 7768"/>
              <a:gd name="T41" fmla="*/ 0 h 7766"/>
              <a:gd name="T42" fmla="*/ 3884 w 7768"/>
              <a:gd name="T43" fmla="*/ 0 h 7766"/>
              <a:gd name="T44" fmla="*/ 6355 w 7768"/>
              <a:gd name="T45" fmla="*/ 1412 h 7766"/>
              <a:gd name="T46" fmla="*/ 3884 w 7768"/>
              <a:gd name="T47" fmla="*/ 388 h 7766"/>
              <a:gd name="T48" fmla="*/ 1413 w 7768"/>
              <a:gd name="T49" fmla="*/ 1412 h 7766"/>
              <a:gd name="T50" fmla="*/ 389 w 7768"/>
              <a:gd name="T51" fmla="*/ 3883 h 7766"/>
              <a:gd name="T52" fmla="*/ 1413 w 7768"/>
              <a:gd name="T53" fmla="*/ 6354 h 7766"/>
              <a:gd name="T54" fmla="*/ 3884 w 7768"/>
              <a:gd name="T55" fmla="*/ 7378 h 7766"/>
              <a:gd name="T56" fmla="*/ 6355 w 7768"/>
              <a:gd name="T57" fmla="*/ 6354 h 7766"/>
              <a:gd name="T58" fmla="*/ 7379 w 7768"/>
              <a:gd name="T59" fmla="*/ 3883 h 7766"/>
              <a:gd name="T60" fmla="*/ 6355 w 7768"/>
              <a:gd name="T61" fmla="*/ 1412 h 7766"/>
              <a:gd name="T62" fmla="*/ 6355 w 7768"/>
              <a:gd name="T63" fmla="*/ 1412 h 7766"/>
              <a:gd name="T64" fmla="*/ 6355 w 7768"/>
              <a:gd name="T65" fmla="*/ 1412 h 7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68" h="7766">
                <a:moveTo>
                  <a:pt x="1472" y="3903"/>
                </a:moveTo>
                <a:cubicBezTo>
                  <a:pt x="1385" y="3819"/>
                  <a:pt x="1383" y="3680"/>
                  <a:pt x="1467" y="3594"/>
                </a:cubicBezTo>
                <a:cubicBezTo>
                  <a:pt x="1552" y="3507"/>
                  <a:pt x="1690" y="3505"/>
                  <a:pt x="1777" y="3589"/>
                </a:cubicBezTo>
                <a:lnTo>
                  <a:pt x="3236" y="5009"/>
                </a:lnTo>
                <a:lnTo>
                  <a:pt x="5991" y="2295"/>
                </a:lnTo>
                <a:cubicBezTo>
                  <a:pt x="6077" y="2211"/>
                  <a:pt x="6215" y="2212"/>
                  <a:pt x="6300" y="2298"/>
                </a:cubicBezTo>
                <a:cubicBezTo>
                  <a:pt x="6384" y="2384"/>
                  <a:pt x="6383" y="2522"/>
                  <a:pt x="6297" y="2607"/>
                </a:cubicBezTo>
                <a:lnTo>
                  <a:pt x="3390" y="5471"/>
                </a:lnTo>
                <a:cubicBezTo>
                  <a:pt x="3306" y="5554"/>
                  <a:pt x="3170" y="5555"/>
                  <a:pt x="3084" y="5472"/>
                </a:cubicBezTo>
                <a:lnTo>
                  <a:pt x="1472" y="3903"/>
                </a:lnTo>
                <a:close/>
                <a:moveTo>
                  <a:pt x="3884" y="0"/>
                </a:moveTo>
                <a:cubicBezTo>
                  <a:pt x="4956" y="0"/>
                  <a:pt x="5927" y="434"/>
                  <a:pt x="6630" y="1137"/>
                </a:cubicBezTo>
                <a:cubicBezTo>
                  <a:pt x="7333" y="1840"/>
                  <a:pt x="7768" y="2811"/>
                  <a:pt x="7768" y="3883"/>
                </a:cubicBezTo>
                <a:cubicBezTo>
                  <a:pt x="7768" y="4955"/>
                  <a:pt x="7333" y="5926"/>
                  <a:pt x="6630" y="6629"/>
                </a:cubicBezTo>
                <a:cubicBezTo>
                  <a:pt x="5927" y="7332"/>
                  <a:pt x="4956" y="7766"/>
                  <a:pt x="3884" y="7766"/>
                </a:cubicBezTo>
                <a:cubicBezTo>
                  <a:pt x="2812" y="7766"/>
                  <a:pt x="1841" y="7332"/>
                  <a:pt x="1138" y="6629"/>
                </a:cubicBezTo>
                <a:cubicBezTo>
                  <a:pt x="435" y="5926"/>
                  <a:pt x="0" y="4955"/>
                  <a:pt x="0" y="3883"/>
                </a:cubicBezTo>
                <a:cubicBezTo>
                  <a:pt x="0" y="2811"/>
                  <a:pt x="435" y="1840"/>
                  <a:pt x="1138" y="1137"/>
                </a:cubicBezTo>
                <a:cubicBezTo>
                  <a:pt x="1841" y="434"/>
                  <a:pt x="2812" y="0"/>
                  <a:pt x="3884" y="0"/>
                </a:cubicBezTo>
                <a:lnTo>
                  <a:pt x="3884" y="0"/>
                </a:lnTo>
                <a:lnTo>
                  <a:pt x="3884" y="0"/>
                </a:lnTo>
                <a:lnTo>
                  <a:pt x="3884" y="0"/>
                </a:lnTo>
                <a:close/>
                <a:moveTo>
                  <a:pt x="6355" y="1412"/>
                </a:moveTo>
                <a:cubicBezTo>
                  <a:pt x="5723" y="779"/>
                  <a:pt x="4849" y="388"/>
                  <a:pt x="3884" y="388"/>
                </a:cubicBezTo>
                <a:cubicBezTo>
                  <a:pt x="2919" y="388"/>
                  <a:pt x="2045" y="779"/>
                  <a:pt x="1413" y="1412"/>
                </a:cubicBezTo>
                <a:cubicBezTo>
                  <a:pt x="780" y="2044"/>
                  <a:pt x="389" y="2918"/>
                  <a:pt x="389" y="3883"/>
                </a:cubicBezTo>
                <a:cubicBezTo>
                  <a:pt x="389" y="4848"/>
                  <a:pt x="780" y="5722"/>
                  <a:pt x="1413" y="6354"/>
                </a:cubicBezTo>
                <a:cubicBezTo>
                  <a:pt x="2045" y="6987"/>
                  <a:pt x="2919" y="7378"/>
                  <a:pt x="3884" y="7378"/>
                </a:cubicBezTo>
                <a:cubicBezTo>
                  <a:pt x="4849" y="7378"/>
                  <a:pt x="5723" y="6987"/>
                  <a:pt x="6355" y="6354"/>
                </a:cubicBezTo>
                <a:cubicBezTo>
                  <a:pt x="6988" y="5722"/>
                  <a:pt x="7379" y="4848"/>
                  <a:pt x="7379" y="3883"/>
                </a:cubicBezTo>
                <a:cubicBezTo>
                  <a:pt x="7379" y="2918"/>
                  <a:pt x="6988" y="2044"/>
                  <a:pt x="6355" y="1412"/>
                </a:cubicBezTo>
                <a:lnTo>
                  <a:pt x="6355" y="1412"/>
                </a:lnTo>
                <a:close/>
                <a:moveTo>
                  <a:pt x="6355" y="1412"/>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05号-简雅黑" panose="00000500000000000000" pitchFamily="2" charset="-122"/>
              <a:ea typeface="字魂105号-简雅黑" panose="00000500000000000000" pitchFamily="2" charset="-122"/>
            </a:endParaRPr>
          </a:p>
        </p:txBody>
      </p:sp>
      <p:sp>
        <p:nvSpPr>
          <p:cNvPr id="42" name="文本">
            <a:extLst>
              <a:ext uri="{FF2B5EF4-FFF2-40B4-BE49-F238E27FC236}">
                <a16:creationId xmlns:a16="http://schemas.microsoft.com/office/drawing/2014/main" id="{595562AF-38D8-43BE-8B3C-4C33105A9960}"/>
              </a:ext>
            </a:extLst>
          </p:cNvPr>
          <p:cNvSpPr/>
          <p:nvPr/>
        </p:nvSpPr>
        <p:spPr>
          <a:xfrm>
            <a:off x="10390005" y="3939781"/>
            <a:ext cx="472684" cy="472552"/>
          </a:xfrm>
          <a:custGeom>
            <a:avLst/>
            <a:gdLst>
              <a:gd name="T0" fmla="*/ 3866 w 7733"/>
              <a:gd name="T1" fmla="*/ 0 h 7733"/>
              <a:gd name="T2" fmla="*/ 5371 w 7733"/>
              <a:gd name="T3" fmla="*/ 304 h 7733"/>
              <a:gd name="T4" fmla="*/ 6600 w 7733"/>
              <a:gd name="T5" fmla="*/ 1132 h 7733"/>
              <a:gd name="T6" fmla="*/ 7429 w 7733"/>
              <a:gd name="T7" fmla="*/ 2361 h 7733"/>
              <a:gd name="T8" fmla="*/ 7733 w 7733"/>
              <a:gd name="T9" fmla="*/ 3866 h 7733"/>
              <a:gd name="T10" fmla="*/ 7429 w 7733"/>
              <a:gd name="T11" fmla="*/ 5371 h 7733"/>
              <a:gd name="T12" fmla="*/ 6600 w 7733"/>
              <a:gd name="T13" fmla="*/ 6600 h 7733"/>
              <a:gd name="T14" fmla="*/ 5371 w 7733"/>
              <a:gd name="T15" fmla="*/ 7429 h 7733"/>
              <a:gd name="T16" fmla="*/ 3866 w 7733"/>
              <a:gd name="T17" fmla="*/ 7733 h 7733"/>
              <a:gd name="T18" fmla="*/ 2361 w 7733"/>
              <a:gd name="T19" fmla="*/ 7429 h 7733"/>
              <a:gd name="T20" fmla="*/ 1132 w 7733"/>
              <a:gd name="T21" fmla="*/ 6600 h 7733"/>
              <a:gd name="T22" fmla="*/ 304 w 7733"/>
              <a:gd name="T23" fmla="*/ 5371 h 7733"/>
              <a:gd name="T24" fmla="*/ 0 w 7733"/>
              <a:gd name="T25" fmla="*/ 3866 h 7733"/>
              <a:gd name="T26" fmla="*/ 304 w 7733"/>
              <a:gd name="T27" fmla="*/ 2361 h 7733"/>
              <a:gd name="T28" fmla="*/ 1132 w 7733"/>
              <a:gd name="T29" fmla="*/ 1132 h 7733"/>
              <a:gd name="T30" fmla="*/ 2361 w 7733"/>
              <a:gd name="T31" fmla="*/ 304 h 7733"/>
              <a:gd name="T32" fmla="*/ 3866 w 7733"/>
              <a:gd name="T33" fmla="*/ 0 h 7733"/>
              <a:gd name="T34" fmla="*/ 3866 w 7733"/>
              <a:gd name="T35" fmla="*/ 7426 h 7733"/>
              <a:gd name="T36" fmla="*/ 6383 w 7733"/>
              <a:gd name="T37" fmla="*/ 6383 h 7733"/>
              <a:gd name="T38" fmla="*/ 7426 w 7733"/>
              <a:gd name="T39" fmla="*/ 3866 h 7733"/>
              <a:gd name="T40" fmla="*/ 6383 w 7733"/>
              <a:gd name="T41" fmla="*/ 1349 h 7733"/>
              <a:gd name="T42" fmla="*/ 3866 w 7733"/>
              <a:gd name="T43" fmla="*/ 307 h 7733"/>
              <a:gd name="T44" fmla="*/ 1349 w 7733"/>
              <a:gd name="T45" fmla="*/ 1349 h 7733"/>
              <a:gd name="T46" fmla="*/ 307 w 7733"/>
              <a:gd name="T47" fmla="*/ 3866 h 7733"/>
              <a:gd name="T48" fmla="*/ 1349 w 7733"/>
              <a:gd name="T49" fmla="*/ 6383 h 7733"/>
              <a:gd name="T50" fmla="*/ 3866 w 7733"/>
              <a:gd name="T51" fmla="*/ 7426 h 7733"/>
              <a:gd name="T52" fmla="*/ 3866 w 7733"/>
              <a:gd name="T53" fmla="*/ 7426 h 7733"/>
              <a:gd name="T54" fmla="*/ 3866 w 7733"/>
              <a:gd name="T55" fmla="*/ 7426 h 7733"/>
              <a:gd name="T56" fmla="*/ 2590 w 7733"/>
              <a:gd name="T57" fmla="*/ 4856 h 7733"/>
              <a:gd name="T58" fmla="*/ 2798 w 7733"/>
              <a:gd name="T59" fmla="*/ 4985 h 7733"/>
              <a:gd name="T60" fmla="*/ 4934 w 7733"/>
              <a:gd name="T61" fmla="*/ 4985 h 7733"/>
              <a:gd name="T62" fmla="*/ 5143 w 7733"/>
              <a:gd name="T63" fmla="*/ 4856 h 7733"/>
              <a:gd name="T64" fmla="*/ 5172 w 7733"/>
              <a:gd name="T65" fmla="*/ 4737 h 7733"/>
              <a:gd name="T66" fmla="*/ 5134 w 7733"/>
              <a:gd name="T67" fmla="*/ 4602 h 7733"/>
              <a:gd name="T68" fmla="*/ 4066 w 7733"/>
              <a:gd name="T69" fmla="*/ 2862 h 7733"/>
              <a:gd name="T70" fmla="*/ 3866 w 7733"/>
              <a:gd name="T71" fmla="*/ 2747 h 7733"/>
              <a:gd name="T72" fmla="*/ 3667 w 7733"/>
              <a:gd name="T73" fmla="*/ 2862 h 7733"/>
              <a:gd name="T74" fmla="*/ 2598 w 7733"/>
              <a:gd name="T75" fmla="*/ 4602 h 7733"/>
              <a:gd name="T76" fmla="*/ 2561 w 7733"/>
              <a:gd name="T77" fmla="*/ 4737 h 7733"/>
              <a:gd name="T78" fmla="*/ 2590 w 7733"/>
              <a:gd name="T79" fmla="*/ 4856 h 7733"/>
              <a:gd name="T80" fmla="*/ 2590 w 7733"/>
              <a:gd name="T81" fmla="*/ 4856 h 7733"/>
              <a:gd name="T82" fmla="*/ 3866 w 7733"/>
              <a:gd name="T83" fmla="*/ 2996 h 7733"/>
              <a:gd name="T84" fmla="*/ 4934 w 7733"/>
              <a:gd name="T85" fmla="*/ 4737 h 7733"/>
              <a:gd name="T86" fmla="*/ 2798 w 7733"/>
              <a:gd name="T87" fmla="*/ 4737 h 7733"/>
              <a:gd name="T88" fmla="*/ 3866 w 7733"/>
              <a:gd name="T89" fmla="*/ 2996 h 7733"/>
              <a:gd name="T90" fmla="*/ 3866 w 7733"/>
              <a:gd name="T91" fmla="*/ 2996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33" h="7733">
                <a:moveTo>
                  <a:pt x="3866" y="0"/>
                </a:moveTo>
                <a:cubicBezTo>
                  <a:pt x="4388" y="0"/>
                  <a:pt x="4894" y="102"/>
                  <a:pt x="5371" y="304"/>
                </a:cubicBezTo>
                <a:cubicBezTo>
                  <a:pt x="5832" y="498"/>
                  <a:pt x="6245" y="777"/>
                  <a:pt x="6600" y="1132"/>
                </a:cubicBezTo>
                <a:cubicBezTo>
                  <a:pt x="6955" y="1487"/>
                  <a:pt x="7234" y="1901"/>
                  <a:pt x="7429" y="2361"/>
                </a:cubicBezTo>
                <a:cubicBezTo>
                  <a:pt x="7630" y="2838"/>
                  <a:pt x="7733" y="3344"/>
                  <a:pt x="7733" y="3866"/>
                </a:cubicBezTo>
                <a:cubicBezTo>
                  <a:pt x="7733" y="4388"/>
                  <a:pt x="7631" y="4895"/>
                  <a:pt x="7429" y="5371"/>
                </a:cubicBezTo>
                <a:cubicBezTo>
                  <a:pt x="7234" y="5832"/>
                  <a:pt x="6955" y="6245"/>
                  <a:pt x="6600" y="6600"/>
                </a:cubicBezTo>
                <a:cubicBezTo>
                  <a:pt x="6245" y="6956"/>
                  <a:pt x="5832" y="7234"/>
                  <a:pt x="5371" y="7429"/>
                </a:cubicBezTo>
                <a:cubicBezTo>
                  <a:pt x="4894" y="7631"/>
                  <a:pt x="4388" y="7733"/>
                  <a:pt x="3866" y="7733"/>
                </a:cubicBezTo>
                <a:cubicBezTo>
                  <a:pt x="3344" y="7733"/>
                  <a:pt x="2838" y="7631"/>
                  <a:pt x="2361" y="7429"/>
                </a:cubicBezTo>
                <a:cubicBezTo>
                  <a:pt x="1901" y="7234"/>
                  <a:pt x="1487" y="6956"/>
                  <a:pt x="1132" y="6600"/>
                </a:cubicBezTo>
                <a:cubicBezTo>
                  <a:pt x="777" y="6245"/>
                  <a:pt x="498" y="5832"/>
                  <a:pt x="304" y="5371"/>
                </a:cubicBezTo>
                <a:cubicBezTo>
                  <a:pt x="102" y="4895"/>
                  <a:pt x="0" y="4388"/>
                  <a:pt x="0" y="3866"/>
                </a:cubicBezTo>
                <a:cubicBezTo>
                  <a:pt x="0" y="3344"/>
                  <a:pt x="102" y="2838"/>
                  <a:pt x="304" y="2361"/>
                </a:cubicBezTo>
                <a:cubicBezTo>
                  <a:pt x="498" y="1901"/>
                  <a:pt x="777" y="1487"/>
                  <a:pt x="1132" y="1132"/>
                </a:cubicBezTo>
                <a:cubicBezTo>
                  <a:pt x="1487" y="777"/>
                  <a:pt x="1901" y="498"/>
                  <a:pt x="2361" y="304"/>
                </a:cubicBezTo>
                <a:cubicBezTo>
                  <a:pt x="2838" y="102"/>
                  <a:pt x="3344" y="0"/>
                  <a:pt x="3866" y="0"/>
                </a:cubicBezTo>
                <a:close/>
                <a:moveTo>
                  <a:pt x="3866" y="7426"/>
                </a:moveTo>
                <a:cubicBezTo>
                  <a:pt x="4817" y="7426"/>
                  <a:pt x="5711" y="7056"/>
                  <a:pt x="6383" y="6383"/>
                </a:cubicBezTo>
                <a:cubicBezTo>
                  <a:pt x="7055" y="5711"/>
                  <a:pt x="7426" y="4817"/>
                  <a:pt x="7426" y="3866"/>
                </a:cubicBezTo>
                <a:cubicBezTo>
                  <a:pt x="7426" y="2916"/>
                  <a:pt x="7056" y="2022"/>
                  <a:pt x="6383" y="1349"/>
                </a:cubicBezTo>
                <a:cubicBezTo>
                  <a:pt x="5711" y="677"/>
                  <a:pt x="4817" y="307"/>
                  <a:pt x="3866" y="307"/>
                </a:cubicBezTo>
                <a:cubicBezTo>
                  <a:pt x="2915" y="307"/>
                  <a:pt x="2021" y="677"/>
                  <a:pt x="1349" y="1349"/>
                </a:cubicBezTo>
                <a:cubicBezTo>
                  <a:pt x="677" y="2022"/>
                  <a:pt x="307" y="2916"/>
                  <a:pt x="307" y="3866"/>
                </a:cubicBezTo>
                <a:cubicBezTo>
                  <a:pt x="307" y="4817"/>
                  <a:pt x="677" y="5711"/>
                  <a:pt x="1349" y="6383"/>
                </a:cubicBezTo>
                <a:cubicBezTo>
                  <a:pt x="2021" y="7056"/>
                  <a:pt x="2915" y="7426"/>
                  <a:pt x="3866" y="7426"/>
                </a:cubicBezTo>
                <a:lnTo>
                  <a:pt x="3866" y="7426"/>
                </a:lnTo>
                <a:close/>
                <a:moveTo>
                  <a:pt x="3866" y="7426"/>
                </a:moveTo>
                <a:close/>
                <a:moveTo>
                  <a:pt x="2590" y="4856"/>
                </a:moveTo>
                <a:cubicBezTo>
                  <a:pt x="2631" y="4936"/>
                  <a:pt x="2711" y="4985"/>
                  <a:pt x="2798" y="4985"/>
                </a:cubicBezTo>
                <a:lnTo>
                  <a:pt x="4934" y="4985"/>
                </a:lnTo>
                <a:cubicBezTo>
                  <a:pt x="5021" y="4985"/>
                  <a:pt x="5101" y="4936"/>
                  <a:pt x="5143" y="4856"/>
                </a:cubicBezTo>
                <a:cubicBezTo>
                  <a:pt x="5162" y="4819"/>
                  <a:pt x="5172" y="4777"/>
                  <a:pt x="5172" y="4737"/>
                </a:cubicBezTo>
                <a:cubicBezTo>
                  <a:pt x="5172" y="4690"/>
                  <a:pt x="5159" y="4643"/>
                  <a:pt x="5134" y="4602"/>
                </a:cubicBezTo>
                <a:lnTo>
                  <a:pt x="4066" y="2862"/>
                </a:lnTo>
                <a:cubicBezTo>
                  <a:pt x="4022" y="2790"/>
                  <a:pt x="3947" y="2747"/>
                  <a:pt x="3866" y="2747"/>
                </a:cubicBezTo>
                <a:cubicBezTo>
                  <a:pt x="3785" y="2747"/>
                  <a:pt x="3710" y="2790"/>
                  <a:pt x="3667" y="2862"/>
                </a:cubicBezTo>
                <a:lnTo>
                  <a:pt x="2598" y="4602"/>
                </a:lnTo>
                <a:cubicBezTo>
                  <a:pt x="2573" y="4643"/>
                  <a:pt x="2561" y="4690"/>
                  <a:pt x="2561" y="4737"/>
                </a:cubicBezTo>
                <a:cubicBezTo>
                  <a:pt x="2561" y="4778"/>
                  <a:pt x="2570" y="4819"/>
                  <a:pt x="2590" y="4856"/>
                </a:cubicBezTo>
                <a:lnTo>
                  <a:pt x="2590" y="4856"/>
                </a:lnTo>
                <a:close/>
                <a:moveTo>
                  <a:pt x="3866" y="2996"/>
                </a:moveTo>
                <a:lnTo>
                  <a:pt x="4934" y="4737"/>
                </a:lnTo>
                <a:lnTo>
                  <a:pt x="2798" y="4737"/>
                </a:lnTo>
                <a:lnTo>
                  <a:pt x="3866" y="2996"/>
                </a:lnTo>
                <a:close/>
                <a:moveTo>
                  <a:pt x="3866" y="2996"/>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05号-简雅黑" panose="00000500000000000000" pitchFamily="2" charset="-122"/>
              <a:ea typeface="字魂105号-简雅黑" panose="00000500000000000000" pitchFamily="2" charset="-122"/>
            </a:endParaRPr>
          </a:p>
        </p:txBody>
      </p:sp>
      <p:grpSp>
        <p:nvGrpSpPr>
          <p:cNvPr id="15" name="组合 14">
            <a:extLst>
              <a:ext uri="{FF2B5EF4-FFF2-40B4-BE49-F238E27FC236}">
                <a16:creationId xmlns:a16="http://schemas.microsoft.com/office/drawing/2014/main" id="{B1D982BB-257D-4A0E-9F74-F4AEBF0F9972}"/>
              </a:ext>
            </a:extLst>
          </p:cNvPr>
          <p:cNvGrpSpPr/>
          <p:nvPr/>
        </p:nvGrpSpPr>
        <p:grpSpPr>
          <a:xfrm>
            <a:off x="2148434" y="241069"/>
            <a:ext cx="7979602" cy="654587"/>
            <a:chOff x="4479130" y="667464"/>
            <a:chExt cx="3233737" cy="472440"/>
          </a:xfrm>
        </p:grpSpPr>
        <p:sp>
          <p:nvSpPr>
            <p:cNvPr id="16" name="文本框 15">
              <a:extLst>
                <a:ext uri="{FF2B5EF4-FFF2-40B4-BE49-F238E27FC236}">
                  <a16:creationId xmlns:a16="http://schemas.microsoft.com/office/drawing/2014/main" id="{8E9A7A7F-FE7B-4E30-97B4-7DB208DF336F}"/>
                </a:ext>
              </a:extLst>
            </p:cNvPr>
            <p:cNvSpPr txBox="1"/>
            <p:nvPr/>
          </p:nvSpPr>
          <p:spPr bwMode="auto">
            <a:xfrm>
              <a:off x="4479130" y="667464"/>
              <a:ext cx="3233737" cy="472440"/>
            </a:xfrm>
            <a:prstGeom prst="rect">
              <a:avLst/>
            </a:prstGeom>
            <a:noFill/>
          </p:spPr>
          <p:txBody>
            <a:bodyPr wrap="squar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400" kern="0" spc="170">
                  <a:solidFill>
                    <a:schemeClr val="tx1">
                      <a:lumMod val="75000"/>
                      <a:lumOff val="25000"/>
                    </a:schemeClr>
                  </a:solidFill>
                  <a:latin typeface="Times New Roman" panose="02020603050405020304" pitchFamily="18" charset="0"/>
                  <a:ea typeface="Noto Sans"/>
                  <a:cs typeface="Times New Roman" panose="02020603050405020304" pitchFamily="18" charset="0"/>
                  <a:sym typeface="+mn-lt"/>
                </a:rPr>
                <a:t>2.1. Xác định các tác nhân và chức năng</a:t>
              </a:r>
              <a:endParaRPr kumimoji="0" lang="zh-CN" altLang="en-US" sz="2400" i="0" kern="0" spc="170" baseline="0" noProof="0">
                <a:ln>
                  <a:noFill/>
                </a:ln>
                <a:solidFill>
                  <a:schemeClr val="tx1">
                    <a:lumMod val="75000"/>
                    <a:lumOff val="25000"/>
                  </a:schemeClr>
                </a:solidFill>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cxnSp>
          <p:nvCxnSpPr>
            <p:cNvPr id="19" name="直接连接符 18">
              <a:extLst>
                <a:ext uri="{FF2B5EF4-FFF2-40B4-BE49-F238E27FC236}">
                  <a16:creationId xmlns:a16="http://schemas.microsoft.com/office/drawing/2014/main" id="{D9ED26F6-FD5F-444A-A191-B0229CEE1696}"/>
                </a:ext>
              </a:extLst>
            </p:cNvPr>
            <p:cNvCxnSpPr/>
            <p:nvPr/>
          </p:nvCxnSpPr>
          <p:spPr>
            <a:xfrm>
              <a:off x="5634786" y="1024013"/>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pic>
        <p:nvPicPr>
          <p:cNvPr id="5" name="Hình ảnh 4"/>
          <p:cNvPicPr>
            <a:picLocks noChangeAspect="1"/>
          </p:cNvPicPr>
          <p:nvPr/>
        </p:nvPicPr>
        <p:blipFill>
          <a:blip r:embed="rId2"/>
          <a:stretch>
            <a:fillRect/>
          </a:stretch>
        </p:blipFill>
        <p:spPr>
          <a:xfrm>
            <a:off x="2687493" y="979759"/>
            <a:ext cx="7058520" cy="4905652"/>
          </a:xfrm>
          <a:prstGeom prst="rect">
            <a:avLst/>
          </a:prstGeom>
        </p:spPr>
      </p:pic>
      <p:sp>
        <p:nvSpPr>
          <p:cNvPr id="20" name="文本框 15">
            <a:extLst>
              <a:ext uri="{FF2B5EF4-FFF2-40B4-BE49-F238E27FC236}">
                <a16:creationId xmlns:a16="http://schemas.microsoft.com/office/drawing/2014/main" id="{8E9A7A7F-FE7B-4E30-97B4-7DB208DF336F}"/>
              </a:ext>
            </a:extLst>
          </p:cNvPr>
          <p:cNvSpPr txBox="1"/>
          <p:nvPr/>
        </p:nvSpPr>
        <p:spPr bwMode="auto">
          <a:xfrm>
            <a:off x="2883087" y="5969514"/>
            <a:ext cx="6510296" cy="340822"/>
          </a:xfrm>
          <a:prstGeom prst="rect">
            <a:avLst/>
          </a:prstGeom>
          <a:noFill/>
        </p:spPr>
        <p:txBody>
          <a:bodyPr wrap="squar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1400" i="1" kern="0" spc="170">
                <a:solidFill>
                  <a:schemeClr val="tx1">
                    <a:lumMod val="75000"/>
                    <a:lumOff val="25000"/>
                  </a:schemeClr>
                </a:solidFill>
                <a:latin typeface="Times New Roman" panose="02020603050405020304" pitchFamily="18" charset="0"/>
                <a:ea typeface="Noto Sans"/>
                <a:cs typeface="Times New Roman" panose="02020603050405020304" pitchFamily="18" charset="0"/>
                <a:sym typeface="+mn-lt"/>
              </a:rPr>
              <a:t> Bảng 1: Bảng xác định các tác nhân và chức năng</a:t>
            </a:r>
            <a:endParaRPr kumimoji="0" lang="zh-CN" altLang="en-US" sz="1400" i="1" kern="0" spc="170" baseline="0" noProof="0">
              <a:ln>
                <a:noFill/>
              </a:ln>
              <a:solidFill>
                <a:schemeClr val="tx1">
                  <a:lumMod val="75000"/>
                  <a:lumOff val="25000"/>
                </a:schemeClr>
              </a:solidFill>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spTree>
    <p:extLst>
      <p:ext uri="{BB962C8B-B14F-4D97-AF65-F5344CB8AC3E}">
        <p14:creationId xmlns:p14="http://schemas.microsoft.com/office/powerpoint/2010/main" val="138128677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
            <a:extLst>
              <a:ext uri="{FF2B5EF4-FFF2-40B4-BE49-F238E27FC236}">
                <a16:creationId xmlns:a16="http://schemas.microsoft.com/office/drawing/2014/main" id="{88007C53-E554-4B09-BC6D-C38EB563A70E}"/>
              </a:ext>
            </a:extLst>
          </p:cNvPr>
          <p:cNvSpPr/>
          <p:nvPr/>
        </p:nvSpPr>
        <p:spPr>
          <a:xfrm>
            <a:off x="2079162" y="2735160"/>
            <a:ext cx="837920" cy="837698"/>
          </a:xfrm>
          <a:custGeom>
            <a:avLst/>
            <a:gdLst>
              <a:gd name="T0" fmla="*/ 1472 w 7768"/>
              <a:gd name="T1" fmla="*/ 3903 h 7766"/>
              <a:gd name="T2" fmla="*/ 1467 w 7768"/>
              <a:gd name="T3" fmla="*/ 3594 h 7766"/>
              <a:gd name="T4" fmla="*/ 1777 w 7768"/>
              <a:gd name="T5" fmla="*/ 3589 h 7766"/>
              <a:gd name="T6" fmla="*/ 3236 w 7768"/>
              <a:gd name="T7" fmla="*/ 5009 h 7766"/>
              <a:gd name="T8" fmla="*/ 5991 w 7768"/>
              <a:gd name="T9" fmla="*/ 2295 h 7766"/>
              <a:gd name="T10" fmla="*/ 6300 w 7768"/>
              <a:gd name="T11" fmla="*/ 2298 h 7766"/>
              <a:gd name="T12" fmla="*/ 6297 w 7768"/>
              <a:gd name="T13" fmla="*/ 2607 h 7766"/>
              <a:gd name="T14" fmla="*/ 3390 w 7768"/>
              <a:gd name="T15" fmla="*/ 5471 h 7766"/>
              <a:gd name="T16" fmla="*/ 3084 w 7768"/>
              <a:gd name="T17" fmla="*/ 5472 h 7766"/>
              <a:gd name="T18" fmla="*/ 1472 w 7768"/>
              <a:gd name="T19" fmla="*/ 3903 h 7766"/>
              <a:gd name="T20" fmla="*/ 3884 w 7768"/>
              <a:gd name="T21" fmla="*/ 0 h 7766"/>
              <a:gd name="T22" fmla="*/ 6630 w 7768"/>
              <a:gd name="T23" fmla="*/ 1137 h 7766"/>
              <a:gd name="T24" fmla="*/ 7768 w 7768"/>
              <a:gd name="T25" fmla="*/ 3883 h 7766"/>
              <a:gd name="T26" fmla="*/ 6630 w 7768"/>
              <a:gd name="T27" fmla="*/ 6629 h 7766"/>
              <a:gd name="T28" fmla="*/ 3884 w 7768"/>
              <a:gd name="T29" fmla="*/ 7766 h 7766"/>
              <a:gd name="T30" fmla="*/ 1138 w 7768"/>
              <a:gd name="T31" fmla="*/ 6629 h 7766"/>
              <a:gd name="T32" fmla="*/ 0 w 7768"/>
              <a:gd name="T33" fmla="*/ 3883 h 7766"/>
              <a:gd name="T34" fmla="*/ 1138 w 7768"/>
              <a:gd name="T35" fmla="*/ 1137 h 7766"/>
              <a:gd name="T36" fmla="*/ 3884 w 7768"/>
              <a:gd name="T37" fmla="*/ 0 h 7766"/>
              <a:gd name="T38" fmla="*/ 3884 w 7768"/>
              <a:gd name="T39" fmla="*/ 0 h 7766"/>
              <a:gd name="T40" fmla="*/ 3884 w 7768"/>
              <a:gd name="T41" fmla="*/ 0 h 7766"/>
              <a:gd name="T42" fmla="*/ 3884 w 7768"/>
              <a:gd name="T43" fmla="*/ 0 h 7766"/>
              <a:gd name="T44" fmla="*/ 6355 w 7768"/>
              <a:gd name="T45" fmla="*/ 1412 h 7766"/>
              <a:gd name="T46" fmla="*/ 3884 w 7768"/>
              <a:gd name="T47" fmla="*/ 388 h 7766"/>
              <a:gd name="T48" fmla="*/ 1413 w 7768"/>
              <a:gd name="T49" fmla="*/ 1412 h 7766"/>
              <a:gd name="T50" fmla="*/ 389 w 7768"/>
              <a:gd name="T51" fmla="*/ 3883 h 7766"/>
              <a:gd name="T52" fmla="*/ 1413 w 7768"/>
              <a:gd name="T53" fmla="*/ 6354 h 7766"/>
              <a:gd name="T54" fmla="*/ 3884 w 7768"/>
              <a:gd name="T55" fmla="*/ 7378 h 7766"/>
              <a:gd name="T56" fmla="*/ 6355 w 7768"/>
              <a:gd name="T57" fmla="*/ 6354 h 7766"/>
              <a:gd name="T58" fmla="*/ 7379 w 7768"/>
              <a:gd name="T59" fmla="*/ 3883 h 7766"/>
              <a:gd name="T60" fmla="*/ 6355 w 7768"/>
              <a:gd name="T61" fmla="*/ 1412 h 7766"/>
              <a:gd name="T62" fmla="*/ 6355 w 7768"/>
              <a:gd name="T63" fmla="*/ 1412 h 7766"/>
              <a:gd name="T64" fmla="*/ 6355 w 7768"/>
              <a:gd name="T65" fmla="*/ 1412 h 7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68" h="7766">
                <a:moveTo>
                  <a:pt x="1472" y="3903"/>
                </a:moveTo>
                <a:cubicBezTo>
                  <a:pt x="1385" y="3819"/>
                  <a:pt x="1383" y="3680"/>
                  <a:pt x="1467" y="3594"/>
                </a:cubicBezTo>
                <a:cubicBezTo>
                  <a:pt x="1552" y="3507"/>
                  <a:pt x="1690" y="3505"/>
                  <a:pt x="1777" y="3589"/>
                </a:cubicBezTo>
                <a:lnTo>
                  <a:pt x="3236" y="5009"/>
                </a:lnTo>
                <a:lnTo>
                  <a:pt x="5991" y="2295"/>
                </a:lnTo>
                <a:cubicBezTo>
                  <a:pt x="6077" y="2211"/>
                  <a:pt x="6215" y="2212"/>
                  <a:pt x="6300" y="2298"/>
                </a:cubicBezTo>
                <a:cubicBezTo>
                  <a:pt x="6384" y="2384"/>
                  <a:pt x="6383" y="2522"/>
                  <a:pt x="6297" y="2607"/>
                </a:cubicBezTo>
                <a:lnTo>
                  <a:pt x="3390" y="5471"/>
                </a:lnTo>
                <a:cubicBezTo>
                  <a:pt x="3306" y="5554"/>
                  <a:pt x="3170" y="5555"/>
                  <a:pt x="3084" y="5472"/>
                </a:cubicBezTo>
                <a:lnTo>
                  <a:pt x="1472" y="3903"/>
                </a:lnTo>
                <a:close/>
                <a:moveTo>
                  <a:pt x="3884" y="0"/>
                </a:moveTo>
                <a:cubicBezTo>
                  <a:pt x="4956" y="0"/>
                  <a:pt x="5927" y="434"/>
                  <a:pt x="6630" y="1137"/>
                </a:cubicBezTo>
                <a:cubicBezTo>
                  <a:pt x="7333" y="1840"/>
                  <a:pt x="7768" y="2811"/>
                  <a:pt x="7768" y="3883"/>
                </a:cubicBezTo>
                <a:cubicBezTo>
                  <a:pt x="7768" y="4955"/>
                  <a:pt x="7333" y="5926"/>
                  <a:pt x="6630" y="6629"/>
                </a:cubicBezTo>
                <a:cubicBezTo>
                  <a:pt x="5927" y="7332"/>
                  <a:pt x="4956" y="7766"/>
                  <a:pt x="3884" y="7766"/>
                </a:cubicBezTo>
                <a:cubicBezTo>
                  <a:pt x="2812" y="7766"/>
                  <a:pt x="1841" y="7332"/>
                  <a:pt x="1138" y="6629"/>
                </a:cubicBezTo>
                <a:cubicBezTo>
                  <a:pt x="435" y="5926"/>
                  <a:pt x="0" y="4955"/>
                  <a:pt x="0" y="3883"/>
                </a:cubicBezTo>
                <a:cubicBezTo>
                  <a:pt x="0" y="2811"/>
                  <a:pt x="435" y="1840"/>
                  <a:pt x="1138" y="1137"/>
                </a:cubicBezTo>
                <a:cubicBezTo>
                  <a:pt x="1841" y="434"/>
                  <a:pt x="2812" y="0"/>
                  <a:pt x="3884" y="0"/>
                </a:cubicBezTo>
                <a:lnTo>
                  <a:pt x="3884" y="0"/>
                </a:lnTo>
                <a:lnTo>
                  <a:pt x="3884" y="0"/>
                </a:lnTo>
                <a:lnTo>
                  <a:pt x="3884" y="0"/>
                </a:lnTo>
                <a:close/>
                <a:moveTo>
                  <a:pt x="6355" y="1412"/>
                </a:moveTo>
                <a:cubicBezTo>
                  <a:pt x="5723" y="779"/>
                  <a:pt x="4849" y="388"/>
                  <a:pt x="3884" y="388"/>
                </a:cubicBezTo>
                <a:cubicBezTo>
                  <a:pt x="2919" y="388"/>
                  <a:pt x="2045" y="779"/>
                  <a:pt x="1413" y="1412"/>
                </a:cubicBezTo>
                <a:cubicBezTo>
                  <a:pt x="780" y="2044"/>
                  <a:pt x="389" y="2918"/>
                  <a:pt x="389" y="3883"/>
                </a:cubicBezTo>
                <a:cubicBezTo>
                  <a:pt x="389" y="4848"/>
                  <a:pt x="780" y="5722"/>
                  <a:pt x="1413" y="6354"/>
                </a:cubicBezTo>
                <a:cubicBezTo>
                  <a:pt x="2045" y="6987"/>
                  <a:pt x="2919" y="7378"/>
                  <a:pt x="3884" y="7378"/>
                </a:cubicBezTo>
                <a:cubicBezTo>
                  <a:pt x="4849" y="7378"/>
                  <a:pt x="5723" y="6987"/>
                  <a:pt x="6355" y="6354"/>
                </a:cubicBezTo>
                <a:cubicBezTo>
                  <a:pt x="6988" y="5722"/>
                  <a:pt x="7379" y="4848"/>
                  <a:pt x="7379" y="3883"/>
                </a:cubicBezTo>
                <a:cubicBezTo>
                  <a:pt x="7379" y="2918"/>
                  <a:pt x="6988" y="2044"/>
                  <a:pt x="6355" y="1412"/>
                </a:cubicBezTo>
                <a:lnTo>
                  <a:pt x="6355" y="1412"/>
                </a:lnTo>
                <a:close/>
                <a:moveTo>
                  <a:pt x="6355" y="1412"/>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05号-简雅黑" panose="00000500000000000000" pitchFamily="2" charset="-122"/>
              <a:ea typeface="字魂105号-简雅黑" panose="00000500000000000000" pitchFamily="2" charset="-122"/>
            </a:endParaRPr>
          </a:p>
        </p:txBody>
      </p:sp>
      <p:sp>
        <p:nvSpPr>
          <p:cNvPr id="110" name="文本">
            <a:extLst>
              <a:ext uri="{FF2B5EF4-FFF2-40B4-BE49-F238E27FC236}">
                <a16:creationId xmlns:a16="http://schemas.microsoft.com/office/drawing/2014/main" id="{9C4F6A37-198F-476B-90C6-E685FB9AE1B7}"/>
              </a:ext>
            </a:extLst>
          </p:cNvPr>
          <p:cNvSpPr/>
          <p:nvPr/>
        </p:nvSpPr>
        <p:spPr>
          <a:xfrm>
            <a:off x="6895603" y="2754860"/>
            <a:ext cx="798520" cy="798298"/>
          </a:xfrm>
          <a:custGeom>
            <a:avLst/>
            <a:gdLst>
              <a:gd name="T0" fmla="*/ 3866 w 7733"/>
              <a:gd name="T1" fmla="*/ 0 h 7733"/>
              <a:gd name="T2" fmla="*/ 5371 w 7733"/>
              <a:gd name="T3" fmla="*/ 304 h 7733"/>
              <a:gd name="T4" fmla="*/ 6600 w 7733"/>
              <a:gd name="T5" fmla="*/ 1132 h 7733"/>
              <a:gd name="T6" fmla="*/ 7429 w 7733"/>
              <a:gd name="T7" fmla="*/ 2361 h 7733"/>
              <a:gd name="T8" fmla="*/ 7733 w 7733"/>
              <a:gd name="T9" fmla="*/ 3866 h 7733"/>
              <a:gd name="T10" fmla="*/ 7429 w 7733"/>
              <a:gd name="T11" fmla="*/ 5371 h 7733"/>
              <a:gd name="T12" fmla="*/ 6600 w 7733"/>
              <a:gd name="T13" fmla="*/ 6600 h 7733"/>
              <a:gd name="T14" fmla="*/ 5371 w 7733"/>
              <a:gd name="T15" fmla="*/ 7429 h 7733"/>
              <a:gd name="T16" fmla="*/ 3866 w 7733"/>
              <a:gd name="T17" fmla="*/ 7733 h 7733"/>
              <a:gd name="T18" fmla="*/ 2361 w 7733"/>
              <a:gd name="T19" fmla="*/ 7429 h 7733"/>
              <a:gd name="T20" fmla="*/ 1132 w 7733"/>
              <a:gd name="T21" fmla="*/ 6600 h 7733"/>
              <a:gd name="T22" fmla="*/ 304 w 7733"/>
              <a:gd name="T23" fmla="*/ 5371 h 7733"/>
              <a:gd name="T24" fmla="*/ 0 w 7733"/>
              <a:gd name="T25" fmla="*/ 3866 h 7733"/>
              <a:gd name="T26" fmla="*/ 304 w 7733"/>
              <a:gd name="T27" fmla="*/ 2361 h 7733"/>
              <a:gd name="T28" fmla="*/ 1132 w 7733"/>
              <a:gd name="T29" fmla="*/ 1132 h 7733"/>
              <a:gd name="T30" fmla="*/ 2361 w 7733"/>
              <a:gd name="T31" fmla="*/ 304 h 7733"/>
              <a:gd name="T32" fmla="*/ 3866 w 7733"/>
              <a:gd name="T33" fmla="*/ 0 h 7733"/>
              <a:gd name="T34" fmla="*/ 3866 w 7733"/>
              <a:gd name="T35" fmla="*/ 7426 h 7733"/>
              <a:gd name="T36" fmla="*/ 6383 w 7733"/>
              <a:gd name="T37" fmla="*/ 6383 h 7733"/>
              <a:gd name="T38" fmla="*/ 7426 w 7733"/>
              <a:gd name="T39" fmla="*/ 3866 h 7733"/>
              <a:gd name="T40" fmla="*/ 6383 w 7733"/>
              <a:gd name="T41" fmla="*/ 1349 h 7733"/>
              <a:gd name="T42" fmla="*/ 3866 w 7733"/>
              <a:gd name="T43" fmla="*/ 307 h 7733"/>
              <a:gd name="T44" fmla="*/ 1349 w 7733"/>
              <a:gd name="T45" fmla="*/ 1349 h 7733"/>
              <a:gd name="T46" fmla="*/ 307 w 7733"/>
              <a:gd name="T47" fmla="*/ 3866 h 7733"/>
              <a:gd name="T48" fmla="*/ 1349 w 7733"/>
              <a:gd name="T49" fmla="*/ 6383 h 7733"/>
              <a:gd name="T50" fmla="*/ 3866 w 7733"/>
              <a:gd name="T51" fmla="*/ 7426 h 7733"/>
              <a:gd name="T52" fmla="*/ 3866 w 7733"/>
              <a:gd name="T53" fmla="*/ 7426 h 7733"/>
              <a:gd name="T54" fmla="*/ 3866 w 7733"/>
              <a:gd name="T55" fmla="*/ 7426 h 7733"/>
              <a:gd name="T56" fmla="*/ 2590 w 7733"/>
              <a:gd name="T57" fmla="*/ 4856 h 7733"/>
              <a:gd name="T58" fmla="*/ 2798 w 7733"/>
              <a:gd name="T59" fmla="*/ 4985 h 7733"/>
              <a:gd name="T60" fmla="*/ 4934 w 7733"/>
              <a:gd name="T61" fmla="*/ 4985 h 7733"/>
              <a:gd name="T62" fmla="*/ 5143 w 7733"/>
              <a:gd name="T63" fmla="*/ 4856 h 7733"/>
              <a:gd name="T64" fmla="*/ 5172 w 7733"/>
              <a:gd name="T65" fmla="*/ 4737 h 7733"/>
              <a:gd name="T66" fmla="*/ 5134 w 7733"/>
              <a:gd name="T67" fmla="*/ 4602 h 7733"/>
              <a:gd name="T68" fmla="*/ 4066 w 7733"/>
              <a:gd name="T69" fmla="*/ 2862 h 7733"/>
              <a:gd name="T70" fmla="*/ 3866 w 7733"/>
              <a:gd name="T71" fmla="*/ 2747 h 7733"/>
              <a:gd name="T72" fmla="*/ 3667 w 7733"/>
              <a:gd name="T73" fmla="*/ 2862 h 7733"/>
              <a:gd name="T74" fmla="*/ 2598 w 7733"/>
              <a:gd name="T75" fmla="*/ 4602 h 7733"/>
              <a:gd name="T76" fmla="*/ 2561 w 7733"/>
              <a:gd name="T77" fmla="*/ 4737 h 7733"/>
              <a:gd name="T78" fmla="*/ 2590 w 7733"/>
              <a:gd name="T79" fmla="*/ 4856 h 7733"/>
              <a:gd name="T80" fmla="*/ 2590 w 7733"/>
              <a:gd name="T81" fmla="*/ 4856 h 7733"/>
              <a:gd name="T82" fmla="*/ 3866 w 7733"/>
              <a:gd name="T83" fmla="*/ 2996 h 7733"/>
              <a:gd name="T84" fmla="*/ 4934 w 7733"/>
              <a:gd name="T85" fmla="*/ 4737 h 7733"/>
              <a:gd name="T86" fmla="*/ 2798 w 7733"/>
              <a:gd name="T87" fmla="*/ 4737 h 7733"/>
              <a:gd name="T88" fmla="*/ 3866 w 7733"/>
              <a:gd name="T89" fmla="*/ 2996 h 7733"/>
              <a:gd name="T90" fmla="*/ 3866 w 7733"/>
              <a:gd name="T91" fmla="*/ 2996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33" h="7733">
                <a:moveTo>
                  <a:pt x="3866" y="0"/>
                </a:moveTo>
                <a:cubicBezTo>
                  <a:pt x="4388" y="0"/>
                  <a:pt x="4894" y="102"/>
                  <a:pt x="5371" y="304"/>
                </a:cubicBezTo>
                <a:cubicBezTo>
                  <a:pt x="5832" y="498"/>
                  <a:pt x="6245" y="777"/>
                  <a:pt x="6600" y="1132"/>
                </a:cubicBezTo>
                <a:cubicBezTo>
                  <a:pt x="6955" y="1487"/>
                  <a:pt x="7234" y="1901"/>
                  <a:pt x="7429" y="2361"/>
                </a:cubicBezTo>
                <a:cubicBezTo>
                  <a:pt x="7630" y="2838"/>
                  <a:pt x="7733" y="3344"/>
                  <a:pt x="7733" y="3866"/>
                </a:cubicBezTo>
                <a:cubicBezTo>
                  <a:pt x="7733" y="4388"/>
                  <a:pt x="7631" y="4895"/>
                  <a:pt x="7429" y="5371"/>
                </a:cubicBezTo>
                <a:cubicBezTo>
                  <a:pt x="7234" y="5832"/>
                  <a:pt x="6955" y="6245"/>
                  <a:pt x="6600" y="6600"/>
                </a:cubicBezTo>
                <a:cubicBezTo>
                  <a:pt x="6245" y="6956"/>
                  <a:pt x="5832" y="7234"/>
                  <a:pt x="5371" y="7429"/>
                </a:cubicBezTo>
                <a:cubicBezTo>
                  <a:pt x="4894" y="7631"/>
                  <a:pt x="4388" y="7733"/>
                  <a:pt x="3866" y="7733"/>
                </a:cubicBezTo>
                <a:cubicBezTo>
                  <a:pt x="3344" y="7733"/>
                  <a:pt x="2838" y="7631"/>
                  <a:pt x="2361" y="7429"/>
                </a:cubicBezTo>
                <a:cubicBezTo>
                  <a:pt x="1901" y="7234"/>
                  <a:pt x="1487" y="6956"/>
                  <a:pt x="1132" y="6600"/>
                </a:cubicBezTo>
                <a:cubicBezTo>
                  <a:pt x="777" y="6245"/>
                  <a:pt x="498" y="5832"/>
                  <a:pt x="304" y="5371"/>
                </a:cubicBezTo>
                <a:cubicBezTo>
                  <a:pt x="102" y="4895"/>
                  <a:pt x="0" y="4388"/>
                  <a:pt x="0" y="3866"/>
                </a:cubicBezTo>
                <a:cubicBezTo>
                  <a:pt x="0" y="3344"/>
                  <a:pt x="102" y="2838"/>
                  <a:pt x="304" y="2361"/>
                </a:cubicBezTo>
                <a:cubicBezTo>
                  <a:pt x="498" y="1901"/>
                  <a:pt x="777" y="1487"/>
                  <a:pt x="1132" y="1132"/>
                </a:cubicBezTo>
                <a:cubicBezTo>
                  <a:pt x="1487" y="777"/>
                  <a:pt x="1901" y="498"/>
                  <a:pt x="2361" y="304"/>
                </a:cubicBezTo>
                <a:cubicBezTo>
                  <a:pt x="2838" y="102"/>
                  <a:pt x="3344" y="0"/>
                  <a:pt x="3866" y="0"/>
                </a:cubicBezTo>
                <a:close/>
                <a:moveTo>
                  <a:pt x="3866" y="7426"/>
                </a:moveTo>
                <a:cubicBezTo>
                  <a:pt x="4817" y="7426"/>
                  <a:pt x="5711" y="7056"/>
                  <a:pt x="6383" y="6383"/>
                </a:cubicBezTo>
                <a:cubicBezTo>
                  <a:pt x="7055" y="5711"/>
                  <a:pt x="7426" y="4817"/>
                  <a:pt x="7426" y="3866"/>
                </a:cubicBezTo>
                <a:cubicBezTo>
                  <a:pt x="7426" y="2916"/>
                  <a:pt x="7056" y="2022"/>
                  <a:pt x="6383" y="1349"/>
                </a:cubicBezTo>
                <a:cubicBezTo>
                  <a:pt x="5711" y="677"/>
                  <a:pt x="4817" y="307"/>
                  <a:pt x="3866" y="307"/>
                </a:cubicBezTo>
                <a:cubicBezTo>
                  <a:pt x="2915" y="307"/>
                  <a:pt x="2021" y="677"/>
                  <a:pt x="1349" y="1349"/>
                </a:cubicBezTo>
                <a:cubicBezTo>
                  <a:pt x="677" y="2022"/>
                  <a:pt x="307" y="2916"/>
                  <a:pt x="307" y="3866"/>
                </a:cubicBezTo>
                <a:cubicBezTo>
                  <a:pt x="307" y="4817"/>
                  <a:pt x="677" y="5711"/>
                  <a:pt x="1349" y="6383"/>
                </a:cubicBezTo>
                <a:cubicBezTo>
                  <a:pt x="2021" y="7056"/>
                  <a:pt x="2915" y="7426"/>
                  <a:pt x="3866" y="7426"/>
                </a:cubicBezTo>
                <a:lnTo>
                  <a:pt x="3866" y="7426"/>
                </a:lnTo>
                <a:close/>
                <a:moveTo>
                  <a:pt x="3866" y="7426"/>
                </a:moveTo>
                <a:close/>
                <a:moveTo>
                  <a:pt x="2590" y="4856"/>
                </a:moveTo>
                <a:cubicBezTo>
                  <a:pt x="2631" y="4936"/>
                  <a:pt x="2711" y="4985"/>
                  <a:pt x="2798" y="4985"/>
                </a:cubicBezTo>
                <a:lnTo>
                  <a:pt x="4934" y="4985"/>
                </a:lnTo>
                <a:cubicBezTo>
                  <a:pt x="5021" y="4985"/>
                  <a:pt x="5101" y="4936"/>
                  <a:pt x="5143" y="4856"/>
                </a:cubicBezTo>
                <a:cubicBezTo>
                  <a:pt x="5162" y="4819"/>
                  <a:pt x="5172" y="4777"/>
                  <a:pt x="5172" y="4737"/>
                </a:cubicBezTo>
                <a:cubicBezTo>
                  <a:pt x="5172" y="4690"/>
                  <a:pt x="5159" y="4643"/>
                  <a:pt x="5134" y="4602"/>
                </a:cubicBezTo>
                <a:lnTo>
                  <a:pt x="4066" y="2862"/>
                </a:lnTo>
                <a:cubicBezTo>
                  <a:pt x="4022" y="2790"/>
                  <a:pt x="3947" y="2747"/>
                  <a:pt x="3866" y="2747"/>
                </a:cubicBezTo>
                <a:cubicBezTo>
                  <a:pt x="3785" y="2747"/>
                  <a:pt x="3710" y="2790"/>
                  <a:pt x="3667" y="2862"/>
                </a:cubicBezTo>
                <a:lnTo>
                  <a:pt x="2598" y="4602"/>
                </a:lnTo>
                <a:cubicBezTo>
                  <a:pt x="2573" y="4643"/>
                  <a:pt x="2561" y="4690"/>
                  <a:pt x="2561" y="4737"/>
                </a:cubicBezTo>
                <a:cubicBezTo>
                  <a:pt x="2561" y="4778"/>
                  <a:pt x="2570" y="4819"/>
                  <a:pt x="2590" y="4856"/>
                </a:cubicBezTo>
                <a:lnTo>
                  <a:pt x="2590" y="4856"/>
                </a:lnTo>
                <a:close/>
                <a:moveTo>
                  <a:pt x="3866" y="2996"/>
                </a:moveTo>
                <a:lnTo>
                  <a:pt x="4934" y="4737"/>
                </a:lnTo>
                <a:lnTo>
                  <a:pt x="2798" y="4737"/>
                </a:lnTo>
                <a:lnTo>
                  <a:pt x="3866" y="2996"/>
                </a:lnTo>
                <a:close/>
                <a:moveTo>
                  <a:pt x="3866" y="2996"/>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05号-简雅黑" panose="00000500000000000000" pitchFamily="2" charset="-122"/>
              <a:ea typeface="字魂105号-简雅黑" panose="00000500000000000000" pitchFamily="2" charset="-122"/>
            </a:endParaRPr>
          </a:p>
        </p:txBody>
      </p:sp>
      <p:sp>
        <p:nvSpPr>
          <p:cNvPr id="111" name="文本">
            <a:extLst>
              <a:ext uri="{FF2B5EF4-FFF2-40B4-BE49-F238E27FC236}">
                <a16:creationId xmlns:a16="http://schemas.microsoft.com/office/drawing/2014/main" id="{2DC28B40-4D93-4F0A-A305-2BB999222791}"/>
              </a:ext>
            </a:extLst>
          </p:cNvPr>
          <p:cNvSpPr/>
          <p:nvPr/>
        </p:nvSpPr>
        <p:spPr>
          <a:xfrm>
            <a:off x="4535385" y="2792193"/>
            <a:ext cx="723504" cy="723632"/>
          </a:xfrm>
          <a:custGeom>
            <a:avLst/>
            <a:gdLst>
              <a:gd name="T0" fmla="*/ 10406 w 11600"/>
              <a:gd name="T1" fmla="*/ 2408 h 11600"/>
              <a:gd name="T2" fmla="*/ 8955 w 11600"/>
              <a:gd name="T3" fmla="*/ 1039 h 11600"/>
              <a:gd name="T4" fmla="*/ 9397 w 11600"/>
              <a:gd name="T5" fmla="*/ 596 h 11600"/>
              <a:gd name="T6" fmla="*/ 10651 w 11600"/>
              <a:gd name="T7" fmla="*/ 580 h 11600"/>
              <a:gd name="T8" fmla="*/ 10831 w 11600"/>
              <a:gd name="T9" fmla="*/ 753 h 11600"/>
              <a:gd name="T10" fmla="*/ 10847 w 11600"/>
              <a:gd name="T11" fmla="*/ 1974 h 11600"/>
              <a:gd name="T12" fmla="*/ 10406 w 11600"/>
              <a:gd name="T13" fmla="*/ 2408 h 11600"/>
              <a:gd name="T14" fmla="*/ 3478 w 11600"/>
              <a:gd name="T15" fmla="*/ 6531 h 11600"/>
              <a:gd name="T16" fmla="*/ 4930 w 11600"/>
              <a:gd name="T17" fmla="*/ 7900 h 11600"/>
              <a:gd name="T18" fmla="*/ 2790 w 11600"/>
              <a:gd name="T19" fmla="*/ 8630 h 11600"/>
              <a:gd name="T20" fmla="*/ 3478 w 11600"/>
              <a:gd name="T21" fmla="*/ 6531 h 11600"/>
              <a:gd name="T22" fmla="*/ 10045 w 11600"/>
              <a:gd name="T23" fmla="*/ 2760 h 11600"/>
              <a:gd name="T24" fmla="*/ 5282 w 11600"/>
              <a:gd name="T25" fmla="*/ 7548 h 11600"/>
              <a:gd name="T26" fmla="*/ 3831 w 11600"/>
              <a:gd name="T27" fmla="*/ 6179 h 11600"/>
              <a:gd name="T28" fmla="*/ 8594 w 11600"/>
              <a:gd name="T29" fmla="*/ 1391 h 11600"/>
              <a:gd name="T30" fmla="*/ 10045 w 11600"/>
              <a:gd name="T31" fmla="*/ 2760 h 11600"/>
              <a:gd name="T32" fmla="*/ 11600 w 11600"/>
              <a:gd name="T33" fmla="*/ 5413 h 11600"/>
              <a:gd name="T34" fmla="*/ 11200 w 11600"/>
              <a:gd name="T35" fmla="*/ 5013 h 11600"/>
              <a:gd name="T36" fmla="*/ 10800 w 11600"/>
              <a:gd name="T37" fmla="*/ 5413 h 11600"/>
              <a:gd name="T38" fmla="*/ 10800 w 11600"/>
              <a:gd name="T39" fmla="*/ 10000 h 11600"/>
              <a:gd name="T40" fmla="*/ 10000 w 11600"/>
              <a:gd name="T41" fmla="*/ 10800 h 11600"/>
              <a:gd name="T42" fmla="*/ 1600 w 11600"/>
              <a:gd name="T43" fmla="*/ 10800 h 11600"/>
              <a:gd name="T44" fmla="*/ 800 w 11600"/>
              <a:gd name="T45" fmla="*/ 10000 h 11600"/>
              <a:gd name="T46" fmla="*/ 800 w 11600"/>
              <a:gd name="T47" fmla="*/ 1600 h 11600"/>
              <a:gd name="T48" fmla="*/ 1600 w 11600"/>
              <a:gd name="T49" fmla="*/ 800 h 11600"/>
              <a:gd name="T50" fmla="*/ 6151 w 11600"/>
              <a:gd name="T51" fmla="*/ 800 h 11600"/>
              <a:gd name="T52" fmla="*/ 6536 w 11600"/>
              <a:gd name="T53" fmla="*/ 400 h 11600"/>
              <a:gd name="T54" fmla="*/ 6151 w 11600"/>
              <a:gd name="T55" fmla="*/ 0 h 11600"/>
              <a:gd name="T56" fmla="*/ 1600 w 11600"/>
              <a:gd name="T57" fmla="*/ 0 h 11600"/>
              <a:gd name="T58" fmla="*/ 0 w 11600"/>
              <a:gd name="T59" fmla="*/ 1600 h 11600"/>
              <a:gd name="T60" fmla="*/ 0 w 11600"/>
              <a:gd name="T61" fmla="*/ 10000 h 11600"/>
              <a:gd name="T62" fmla="*/ 1600 w 11600"/>
              <a:gd name="T63" fmla="*/ 11600 h 11600"/>
              <a:gd name="T64" fmla="*/ 10000 w 11600"/>
              <a:gd name="T65" fmla="*/ 11600 h 11600"/>
              <a:gd name="T66" fmla="*/ 11600 w 11600"/>
              <a:gd name="T67" fmla="*/ 10000 h 11600"/>
              <a:gd name="T68" fmla="*/ 11600 w 11600"/>
              <a:gd name="T69" fmla="*/ 5426 h 11600"/>
              <a:gd name="T70" fmla="*/ 11600 w 11600"/>
              <a:gd name="T71" fmla="*/ 5413 h 1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00" h="11600">
                <a:moveTo>
                  <a:pt x="10406" y="2408"/>
                </a:moveTo>
                <a:lnTo>
                  <a:pt x="8955" y="1039"/>
                </a:lnTo>
                <a:lnTo>
                  <a:pt x="9397" y="596"/>
                </a:lnTo>
                <a:cubicBezTo>
                  <a:pt x="9741" y="253"/>
                  <a:pt x="10299" y="244"/>
                  <a:pt x="10651" y="580"/>
                </a:cubicBezTo>
                <a:lnTo>
                  <a:pt x="10831" y="753"/>
                </a:lnTo>
                <a:cubicBezTo>
                  <a:pt x="11184" y="1080"/>
                  <a:pt x="11192" y="1630"/>
                  <a:pt x="10847" y="1974"/>
                </a:cubicBezTo>
                <a:lnTo>
                  <a:pt x="10406" y="2408"/>
                </a:lnTo>
                <a:close/>
                <a:moveTo>
                  <a:pt x="3478" y="6531"/>
                </a:moveTo>
                <a:lnTo>
                  <a:pt x="4930" y="7900"/>
                </a:lnTo>
                <a:lnTo>
                  <a:pt x="2790" y="8630"/>
                </a:lnTo>
                <a:lnTo>
                  <a:pt x="3478" y="6531"/>
                </a:lnTo>
                <a:close/>
                <a:moveTo>
                  <a:pt x="10045" y="2760"/>
                </a:moveTo>
                <a:lnTo>
                  <a:pt x="5282" y="7548"/>
                </a:lnTo>
                <a:lnTo>
                  <a:pt x="3831" y="6179"/>
                </a:lnTo>
                <a:lnTo>
                  <a:pt x="8594" y="1391"/>
                </a:lnTo>
                <a:lnTo>
                  <a:pt x="10045" y="2760"/>
                </a:lnTo>
                <a:close/>
                <a:moveTo>
                  <a:pt x="11600" y="5413"/>
                </a:moveTo>
                <a:cubicBezTo>
                  <a:pt x="11600" y="5191"/>
                  <a:pt x="11421" y="5013"/>
                  <a:pt x="11200" y="5013"/>
                </a:cubicBezTo>
                <a:cubicBezTo>
                  <a:pt x="10979" y="5013"/>
                  <a:pt x="10800" y="5191"/>
                  <a:pt x="10800" y="5413"/>
                </a:cubicBezTo>
                <a:lnTo>
                  <a:pt x="10800" y="10000"/>
                </a:lnTo>
                <a:cubicBezTo>
                  <a:pt x="10800" y="10441"/>
                  <a:pt x="10441" y="10800"/>
                  <a:pt x="10000" y="10800"/>
                </a:cubicBezTo>
                <a:lnTo>
                  <a:pt x="1600" y="10800"/>
                </a:lnTo>
                <a:cubicBezTo>
                  <a:pt x="1159" y="10800"/>
                  <a:pt x="800" y="10441"/>
                  <a:pt x="800" y="10000"/>
                </a:cubicBezTo>
                <a:lnTo>
                  <a:pt x="800" y="1600"/>
                </a:lnTo>
                <a:cubicBezTo>
                  <a:pt x="800" y="1159"/>
                  <a:pt x="1159" y="800"/>
                  <a:pt x="1600" y="800"/>
                </a:cubicBezTo>
                <a:lnTo>
                  <a:pt x="6151" y="800"/>
                </a:lnTo>
                <a:cubicBezTo>
                  <a:pt x="6365" y="793"/>
                  <a:pt x="6536" y="616"/>
                  <a:pt x="6536" y="400"/>
                </a:cubicBezTo>
                <a:cubicBezTo>
                  <a:pt x="6536" y="184"/>
                  <a:pt x="6365" y="9"/>
                  <a:pt x="6151" y="0"/>
                </a:cubicBezTo>
                <a:lnTo>
                  <a:pt x="1600" y="0"/>
                </a:lnTo>
                <a:cubicBezTo>
                  <a:pt x="717" y="0"/>
                  <a:pt x="0" y="718"/>
                  <a:pt x="0" y="1600"/>
                </a:cubicBezTo>
                <a:lnTo>
                  <a:pt x="0" y="10000"/>
                </a:lnTo>
                <a:cubicBezTo>
                  <a:pt x="0" y="10883"/>
                  <a:pt x="717" y="11600"/>
                  <a:pt x="1600" y="11600"/>
                </a:cubicBezTo>
                <a:lnTo>
                  <a:pt x="10000" y="11600"/>
                </a:lnTo>
                <a:cubicBezTo>
                  <a:pt x="10882" y="11600"/>
                  <a:pt x="11600" y="10883"/>
                  <a:pt x="11600" y="10000"/>
                </a:cubicBezTo>
                <a:lnTo>
                  <a:pt x="11600" y="5426"/>
                </a:lnTo>
                <a:lnTo>
                  <a:pt x="11600" y="54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05号-简雅黑" panose="00000500000000000000" pitchFamily="2" charset="-122"/>
              <a:ea typeface="字魂105号-简雅黑" panose="00000500000000000000" pitchFamily="2" charset="-122"/>
            </a:endParaRPr>
          </a:p>
        </p:txBody>
      </p:sp>
      <p:sp>
        <p:nvSpPr>
          <p:cNvPr id="112" name="文本">
            <a:extLst>
              <a:ext uri="{FF2B5EF4-FFF2-40B4-BE49-F238E27FC236}">
                <a16:creationId xmlns:a16="http://schemas.microsoft.com/office/drawing/2014/main" id="{3A9216C8-BF84-4592-84E0-216C92A8E9A1}"/>
              </a:ext>
            </a:extLst>
          </p:cNvPr>
          <p:cNvSpPr/>
          <p:nvPr/>
        </p:nvSpPr>
        <p:spPr>
          <a:xfrm>
            <a:off x="9274918" y="2735160"/>
            <a:ext cx="837920" cy="837698"/>
          </a:xfrm>
          <a:custGeom>
            <a:avLst/>
            <a:gdLst>
              <a:gd name="T0" fmla="*/ 1472 w 7768"/>
              <a:gd name="T1" fmla="*/ 3903 h 7766"/>
              <a:gd name="T2" fmla="*/ 1467 w 7768"/>
              <a:gd name="T3" fmla="*/ 3594 h 7766"/>
              <a:gd name="T4" fmla="*/ 1777 w 7768"/>
              <a:gd name="T5" fmla="*/ 3589 h 7766"/>
              <a:gd name="T6" fmla="*/ 3236 w 7768"/>
              <a:gd name="T7" fmla="*/ 5009 h 7766"/>
              <a:gd name="T8" fmla="*/ 5991 w 7768"/>
              <a:gd name="T9" fmla="*/ 2295 h 7766"/>
              <a:gd name="T10" fmla="*/ 6300 w 7768"/>
              <a:gd name="T11" fmla="*/ 2298 h 7766"/>
              <a:gd name="T12" fmla="*/ 6297 w 7768"/>
              <a:gd name="T13" fmla="*/ 2607 h 7766"/>
              <a:gd name="T14" fmla="*/ 3390 w 7768"/>
              <a:gd name="T15" fmla="*/ 5471 h 7766"/>
              <a:gd name="T16" fmla="*/ 3084 w 7768"/>
              <a:gd name="T17" fmla="*/ 5472 h 7766"/>
              <a:gd name="T18" fmla="*/ 1472 w 7768"/>
              <a:gd name="T19" fmla="*/ 3903 h 7766"/>
              <a:gd name="T20" fmla="*/ 3884 w 7768"/>
              <a:gd name="T21" fmla="*/ 0 h 7766"/>
              <a:gd name="T22" fmla="*/ 6630 w 7768"/>
              <a:gd name="T23" fmla="*/ 1137 h 7766"/>
              <a:gd name="T24" fmla="*/ 7768 w 7768"/>
              <a:gd name="T25" fmla="*/ 3883 h 7766"/>
              <a:gd name="T26" fmla="*/ 6630 w 7768"/>
              <a:gd name="T27" fmla="*/ 6629 h 7766"/>
              <a:gd name="T28" fmla="*/ 3884 w 7768"/>
              <a:gd name="T29" fmla="*/ 7766 h 7766"/>
              <a:gd name="T30" fmla="*/ 1138 w 7768"/>
              <a:gd name="T31" fmla="*/ 6629 h 7766"/>
              <a:gd name="T32" fmla="*/ 0 w 7768"/>
              <a:gd name="T33" fmla="*/ 3883 h 7766"/>
              <a:gd name="T34" fmla="*/ 1138 w 7768"/>
              <a:gd name="T35" fmla="*/ 1137 h 7766"/>
              <a:gd name="T36" fmla="*/ 3884 w 7768"/>
              <a:gd name="T37" fmla="*/ 0 h 7766"/>
              <a:gd name="T38" fmla="*/ 3884 w 7768"/>
              <a:gd name="T39" fmla="*/ 0 h 7766"/>
              <a:gd name="T40" fmla="*/ 3884 w 7768"/>
              <a:gd name="T41" fmla="*/ 0 h 7766"/>
              <a:gd name="T42" fmla="*/ 3884 w 7768"/>
              <a:gd name="T43" fmla="*/ 0 h 7766"/>
              <a:gd name="T44" fmla="*/ 6355 w 7768"/>
              <a:gd name="T45" fmla="*/ 1412 h 7766"/>
              <a:gd name="T46" fmla="*/ 3884 w 7768"/>
              <a:gd name="T47" fmla="*/ 388 h 7766"/>
              <a:gd name="T48" fmla="*/ 1413 w 7768"/>
              <a:gd name="T49" fmla="*/ 1412 h 7766"/>
              <a:gd name="T50" fmla="*/ 389 w 7768"/>
              <a:gd name="T51" fmla="*/ 3883 h 7766"/>
              <a:gd name="T52" fmla="*/ 1413 w 7768"/>
              <a:gd name="T53" fmla="*/ 6354 h 7766"/>
              <a:gd name="T54" fmla="*/ 3884 w 7768"/>
              <a:gd name="T55" fmla="*/ 7378 h 7766"/>
              <a:gd name="T56" fmla="*/ 6355 w 7768"/>
              <a:gd name="T57" fmla="*/ 6354 h 7766"/>
              <a:gd name="T58" fmla="*/ 7379 w 7768"/>
              <a:gd name="T59" fmla="*/ 3883 h 7766"/>
              <a:gd name="T60" fmla="*/ 6355 w 7768"/>
              <a:gd name="T61" fmla="*/ 1412 h 7766"/>
              <a:gd name="T62" fmla="*/ 6355 w 7768"/>
              <a:gd name="T63" fmla="*/ 1412 h 7766"/>
              <a:gd name="T64" fmla="*/ 6355 w 7768"/>
              <a:gd name="T65" fmla="*/ 1412 h 7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768" h="7766">
                <a:moveTo>
                  <a:pt x="1472" y="3903"/>
                </a:moveTo>
                <a:cubicBezTo>
                  <a:pt x="1385" y="3819"/>
                  <a:pt x="1383" y="3680"/>
                  <a:pt x="1467" y="3594"/>
                </a:cubicBezTo>
                <a:cubicBezTo>
                  <a:pt x="1552" y="3507"/>
                  <a:pt x="1690" y="3505"/>
                  <a:pt x="1777" y="3589"/>
                </a:cubicBezTo>
                <a:lnTo>
                  <a:pt x="3236" y="5009"/>
                </a:lnTo>
                <a:lnTo>
                  <a:pt x="5991" y="2295"/>
                </a:lnTo>
                <a:cubicBezTo>
                  <a:pt x="6077" y="2211"/>
                  <a:pt x="6215" y="2212"/>
                  <a:pt x="6300" y="2298"/>
                </a:cubicBezTo>
                <a:cubicBezTo>
                  <a:pt x="6384" y="2384"/>
                  <a:pt x="6383" y="2522"/>
                  <a:pt x="6297" y="2607"/>
                </a:cubicBezTo>
                <a:lnTo>
                  <a:pt x="3390" y="5471"/>
                </a:lnTo>
                <a:cubicBezTo>
                  <a:pt x="3306" y="5554"/>
                  <a:pt x="3170" y="5555"/>
                  <a:pt x="3084" y="5472"/>
                </a:cubicBezTo>
                <a:lnTo>
                  <a:pt x="1472" y="3903"/>
                </a:lnTo>
                <a:close/>
                <a:moveTo>
                  <a:pt x="3884" y="0"/>
                </a:moveTo>
                <a:cubicBezTo>
                  <a:pt x="4956" y="0"/>
                  <a:pt x="5927" y="434"/>
                  <a:pt x="6630" y="1137"/>
                </a:cubicBezTo>
                <a:cubicBezTo>
                  <a:pt x="7333" y="1840"/>
                  <a:pt x="7768" y="2811"/>
                  <a:pt x="7768" y="3883"/>
                </a:cubicBezTo>
                <a:cubicBezTo>
                  <a:pt x="7768" y="4955"/>
                  <a:pt x="7333" y="5926"/>
                  <a:pt x="6630" y="6629"/>
                </a:cubicBezTo>
                <a:cubicBezTo>
                  <a:pt x="5927" y="7332"/>
                  <a:pt x="4956" y="7766"/>
                  <a:pt x="3884" y="7766"/>
                </a:cubicBezTo>
                <a:cubicBezTo>
                  <a:pt x="2812" y="7766"/>
                  <a:pt x="1841" y="7332"/>
                  <a:pt x="1138" y="6629"/>
                </a:cubicBezTo>
                <a:cubicBezTo>
                  <a:pt x="435" y="5926"/>
                  <a:pt x="0" y="4955"/>
                  <a:pt x="0" y="3883"/>
                </a:cubicBezTo>
                <a:cubicBezTo>
                  <a:pt x="0" y="2811"/>
                  <a:pt x="435" y="1840"/>
                  <a:pt x="1138" y="1137"/>
                </a:cubicBezTo>
                <a:cubicBezTo>
                  <a:pt x="1841" y="434"/>
                  <a:pt x="2812" y="0"/>
                  <a:pt x="3884" y="0"/>
                </a:cubicBezTo>
                <a:lnTo>
                  <a:pt x="3884" y="0"/>
                </a:lnTo>
                <a:lnTo>
                  <a:pt x="3884" y="0"/>
                </a:lnTo>
                <a:lnTo>
                  <a:pt x="3884" y="0"/>
                </a:lnTo>
                <a:close/>
                <a:moveTo>
                  <a:pt x="6355" y="1412"/>
                </a:moveTo>
                <a:cubicBezTo>
                  <a:pt x="5723" y="779"/>
                  <a:pt x="4849" y="388"/>
                  <a:pt x="3884" y="388"/>
                </a:cubicBezTo>
                <a:cubicBezTo>
                  <a:pt x="2919" y="388"/>
                  <a:pt x="2045" y="779"/>
                  <a:pt x="1413" y="1412"/>
                </a:cubicBezTo>
                <a:cubicBezTo>
                  <a:pt x="780" y="2044"/>
                  <a:pt x="389" y="2918"/>
                  <a:pt x="389" y="3883"/>
                </a:cubicBezTo>
                <a:cubicBezTo>
                  <a:pt x="389" y="4848"/>
                  <a:pt x="780" y="5722"/>
                  <a:pt x="1413" y="6354"/>
                </a:cubicBezTo>
                <a:cubicBezTo>
                  <a:pt x="2045" y="6987"/>
                  <a:pt x="2919" y="7378"/>
                  <a:pt x="3884" y="7378"/>
                </a:cubicBezTo>
                <a:cubicBezTo>
                  <a:pt x="4849" y="7378"/>
                  <a:pt x="5723" y="6987"/>
                  <a:pt x="6355" y="6354"/>
                </a:cubicBezTo>
                <a:cubicBezTo>
                  <a:pt x="6988" y="5722"/>
                  <a:pt x="7379" y="4848"/>
                  <a:pt x="7379" y="3883"/>
                </a:cubicBezTo>
                <a:cubicBezTo>
                  <a:pt x="7379" y="2918"/>
                  <a:pt x="6988" y="2044"/>
                  <a:pt x="6355" y="1412"/>
                </a:cubicBezTo>
                <a:lnTo>
                  <a:pt x="6355" y="1412"/>
                </a:lnTo>
                <a:close/>
                <a:moveTo>
                  <a:pt x="6355" y="1412"/>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05号-简雅黑" panose="00000500000000000000" pitchFamily="2" charset="-122"/>
              <a:ea typeface="字魂105号-简雅黑" panose="00000500000000000000" pitchFamily="2" charset="-122"/>
            </a:endParaRPr>
          </a:p>
        </p:txBody>
      </p:sp>
      <p:grpSp>
        <p:nvGrpSpPr>
          <p:cNvPr id="32" name="组合 31">
            <a:extLst>
              <a:ext uri="{FF2B5EF4-FFF2-40B4-BE49-F238E27FC236}">
                <a16:creationId xmlns:a16="http://schemas.microsoft.com/office/drawing/2014/main" id="{3A1104FD-1A7F-4659-A6D7-494642748877}"/>
              </a:ext>
            </a:extLst>
          </p:cNvPr>
          <p:cNvGrpSpPr/>
          <p:nvPr/>
        </p:nvGrpSpPr>
        <p:grpSpPr>
          <a:xfrm>
            <a:off x="3481603" y="564532"/>
            <a:ext cx="5238448" cy="655901"/>
            <a:chOff x="4479130" y="667464"/>
            <a:chExt cx="3233737" cy="472440"/>
          </a:xfrm>
        </p:grpSpPr>
        <p:sp>
          <p:nvSpPr>
            <p:cNvPr id="33" name="文本框 32">
              <a:extLst>
                <a:ext uri="{FF2B5EF4-FFF2-40B4-BE49-F238E27FC236}">
                  <a16:creationId xmlns:a16="http://schemas.microsoft.com/office/drawing/2014/main" id="{F44A25BE-B4DE-4FD5-B4B5-729BB5DA91E6}"/>
                </a:ext>
              </a:extLst>
            </p:cNvPr>
            <p:cNvSpPr txBox="1"/>
            <p:nvPr/>
          </p:nvSpPr>
          <p:spPr bwMode="auto">
            <a:xfrm>
              <a:off x="4479130" y="667464"/>
              <a:ext cx="3233737" cy="472440"/>
            </a:xfrm>
            <a:prstGeom prst="rect">
              <a:avLst/>
            </a:prstGeom>
            <a:noFill/>
          </p:spPr>
          <p:txBody>
            <a:bodyPr wrap="squar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400" kern="0" spc="170">
                  <a:solidFill>
                    <a:schemeClr val="tx1">
                      <a:lumMod val="75000"/>
                      <a:lumOff val="25000"/>
                    </a:schemeClr>
                  </a:solidFill>
                  <a:latin typeface="Times New Roman" panose="02020603050405020304" pitchFamily="18" charset="0"/>
                  <a:ea typeface="Noto Sans"/>
                  <a:cs typeface="Times New Roman" panose="02020603050405020304" pitchFamily="18" charset="0"/>
                  <a:sym typeface="+mn-lt"/>
                </a:rPr>
                <a:t>2.2. Biểu đồ phân rã chức năng</a:t>
              </a:r>
              <a:endParaRPr kumimoji="0" lang="zh-CN" altLang="en-US" sz="2400" i="0" kern="0" spc="170" baseline="0" noProof="0">
                <a:ln>
                  <a:noFill/>
                </a:ln>
                <a:solidFill>
                  <a:schemeClr val="tx1">
                    <a:lumMod val="75000"/>
                    <a:lumOff val="25000"/>
                  </a:schemeClr>
                </a:solidFill>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cxnSp>
          <p:nvCxnSpPr>
            <p:cNvPr id="34" name="直接连接符 33">
              <a:extLst>
                <a:ext uri="{FF2B5EF4-FFF2-40B4-BE49-F238E27FC236}">
                  <a16:creationId xmlns:a16="http://schemas.microsoft.com/office/drawing/2014/main" id="{06C174AE-C92D-436F-8CCF-BFB7935CADAC}"/>
                </a:ext>
              </a:extLst>
            </p:cNvPr>
            <p:cNvCxnSpPr/>
            <p:nvPr/>
          </p:nvCxnSpPr>
          <p:spPr>
            <a:xfrm>
              <a:off x="5661759" y="1073402"/>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
        <p:nvSpPr>
          <p:cNvPr id="36" name="文本框 32">
            <a:extLst>
              <a:ext uri="{FF2B5EF4-FFF2-40B4-BE49-F238E27FC236}">
                <a16:creationId xmlns:a16="http://schemas.microsoft.com/office/drawing/2014/main" id="{F44A25BE-B4DE-4FD5-B4B5-729BB5DA91E6}"/>
              </a:ext>
            </a:extLst>
          </p:cNvPr>
          <p:cNvSpPr txBox="1"/>
          <p:nvPr/>
        </p:nvSpPr>
        <p:spPr bwMode="auto">
          <a:xfrm>
            <a:off x="4388253" y="5630603"/>
            <a:ext cx="3866848"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dirty="0" err="1">
                <a:latin typeface="Times New Roman" panose="02020603050405020304" pitchFamily="18" charset="0"/>
                <a:cs typeface="Times New Roman" panose="02020603050405020304" pitchFamily="18" charset="0"/>
              </a:rPr>
              <a:t>Hình</a:t>
            </a:r>
            <a:r>
              <a:rPr lang="en-US" sz="1400" i="1" dirty="0">
                <a:latin typeface="Times New Roman" panose="02020603050405020304" pitchFamily="18" charset="0"/>
                <a:cs typeface="Times New Roman" panose="02020603050405020304" pitchFamily="18" charset="0"/>
              </a:rPr>
              <a:t> 1: </a:t>
            </a:r>
            <a:r>
              <a:rPr lang="en-US" sz="1400" i="1" dirty="0" err="1">
                <a:latin typeface="Times New Roman" panose="02020603050405020304" pitchFamily="18" charset="0"/>
                <a:cs typeface="Times New Roman" panose="02020603050405020304" pitchFamily="18" charset="0"/>
              </a:rPr>
              <a:t>Biểu</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đồ</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phân</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rã</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chức</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năng</a:t>
            </a:r>
            <a:endParaRPr lang="en-US" sz="1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493520" y="1220433"/>
            <a:ext cx="9174480" cy="4286287"/>
          </a:xfrm>
          <a:prstGeom prst="rect">
            <a:avLst/>
          </a:prstGeom>
        </p:spPr>
      </p:pic>
    </p:spTree>
    <p:extLst>
      <p:ext uri="{BB962C8B-B14F-4D97-AF65-F5344CB8AC3E}">
        <p14:creationId xmlns:p14="http://schemas.microsoft.com/office/powerpoint/2010/main" val="89617068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46">
            <a:extLst>
              <a:ext uri="{FF2B5EF4-FFF2-40B4-BE49-F238E27FC236}">
                <a16:creationId xmlns:a16="http://schemas.microsoft.com/office/drawing/2014/main" id="{4D2A29F5-D820-4459-8EC8-0BE843446345}"/>
              </a:ext>
            </a:extLst>
          </p:cNvPr>
          <p:cNvSpPr>
            <a:spLocks noEditPoints="1"/>
          </p:cNvSpPr>
          <p:nvPr/>
        </p:nvSpPr>
        <p:spPr bwMode="auto">
          <a:xfrm>
            <a:off x="1141534" y="4761228"/>
            <a:ext cx="682985" cy="648837"/>
          </a:xfrm>
          <a:custGeom>
            <a:avLst/>
            <a:gdLst>
              <a:gd name="T0" fmla="*/ 89 w 93"/>
              <a:gd name="T1" fmla="*/ 0 h 88"/>
              <a:gd name="T2" fmla="*/ 93 w 93"/>
              <a:gd name="T3" fmla="*/ 5 h 88"/>
              <a:gd name="T4" fmla="*/ 93 w 93"/>
              <a:gd name="T5" fmla="*/ 74 h 88"/>
              <a:gd name="T6" fmla="*/ 81 w 93"/>
              <a:gd name="T7" fmla="*/ 74 h 88"/>
              <a:gd name="T8" fmla="*/ 82 w 93"/>
              <a:gd name="T9" fmla="*/ 65 h 88"/>
              <a:gd name="T10" fmla="*/ 84 w 93"/>
              <a:gd name="T11" fmla="*/ 10 h 88"/>
              <a:gd name="T12" fmla="*/ 10 w 93"/>
              <a:gd name="T13" fmla="*/ 65 h 88"/>
              <a:gd name="T14" fmla="*/ 48 w 93"/>
              <a:gd name="T15" fmla="*/ 72 h 88"/>
              <a:gd name="T16" fmla="*/ 5 w 93"/>
              <a:gd name="T17" fmla="*/ 74 h 88"/>
              <a:gd name="T18" fmla="*/ 0 w 93"/>
              <a:gd name="T19" fmla="*/ 69 h 88"/>
              <a:gd name="T20" fmla="*/ 0 w 93"/>
              <a:gd name="T21" fmla="*/ 0 h 88"/>
              <a:gd name="T22" fmla="*/ 64 w 93"/>
              <a:gd name="T23" fmla="*/ 51 h 88"/>
              <a:gd name="T24" fmla="*/ 55 w 93"/>
              <a:gd name="T25" fmla="*/ 71 h 88"/>
              <a:gd name="T26" fmla="*/ 57 w 93"/>
              <a:gd name="T27" fmla="*/ 82 h 88"/>
              <a:gd name="T28" fmla="*/ 64 w 93"/>
              <a:gd name="T29" fmla="*/ 78 h 88"/>
              <a:gd name="T30" fmla="*/ 72 w 93"/>
              <a:gd name="T31" fmla="*/ 84 h 88"/>
              <a:gd name="T32" fmla="*/ 74 w 93"/>
              <a:gd name="T33" fmla="*/ 71 h 88"/>
              <a:gd name="T34" fmla="*/ 64 w 93"/>
              <a:gd name="T35" fmla="*/ 51 h 88"/>
              <a:gd name="T36" fmla="*/ 64 w 93"/>
              <a:gd name="T37" fmla="*/ 69 h 88"/>
              <a:gd name="T38" fmla="*/ 64 w 93"/>
              <a:gd name="T39" fmla="*/ 72 h 88"/>
              <a:gd name="T40" fmla="*/ 62 w 93"/>
              <a:gd name="T41" fmla="*/ 55 h 88"/>
              <a:gd name="T42" fmla="*/ 71 w 93"/>
              <a:gd name="T43" fmla="*/ 64 h 88"/>
              <a:gd name="T44" fmla="*/ 62 w 93"/>
              <a:gd name="T45" fmla="*/ 55 h 88"/>
              <a:gd name="T46" fmla="*/ 18 w 93"/>
              <a:gd name="T47" fmla="*/ 46 h 88"/>
              <a:gd name="T48" fmla="*/ 77 w 93"/>
              <a:gd name="T49" fmla="*/ 41 h 88"/>
              <a:gd name="T50" fmla="*/ 47 w 93"/>
              <a:gd name="T51" fmla="*/ 29 h 88"/>
              <a:gd name="T52" fmla="*/ 77 w 93"/>
              <a:gd name="T53" fmla="*/ 34 h 88"/>
              <a:gd name="T54" fmla="*/ 47 w 93"/>
              <a:gd name="T55" fmla="*/ 29 h 88"/>
              <a:gd name="T56" fmla="*/ 47 w 93"/>
              <a:gd name="T57" fmla="*/ 22 h 88"/>
              <a:gd name="T58" fmla="*/ 77 w 93"/>
              <a:gd name="T59" fmla="*/ 17 h 88"/>
              <a:gd name="T60" fmla="*/ 18 w 93"/>
              <a:gd name="T61" fmla="*/ 17 h 88"/>
              <a:gd name="T62" fmla="*/ 40 w 93"/>
              <a:gd name="T63" fmla="*/ 35 h 88"/>
              <a:gd name="T64" fmla="*/ 18 w 93"/>
              <a:gd name="T65"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 h="88">
                <a:moveTo>
                  <a:pt x="5" y="0"/>
                </a:moveTo>
                <a:cubicBezTo>
                  <a:pt x="89" y="0"/>
                  <a:pt x="89" y="0"/>
                  <a:pt x="89" y="0"/>
                </a:cubicBezTo>
                <a:cubicBezTo>
                  <a:pt x="93" y="0"/>
                  <a:pt x="93" y="0"/>
                  <a:pt x="93" y="0"/>
                </a:cubicBezTo>
                <a:cubicBezTo>
                  <a:pt x="93" y="5"/>
                  <a:pt x="93" y="5"/>
                  <a:pt x="93" y="5"/>
                </a:cubicBezTo>
                <a:cubicBezTo>
                  <a:pt x="93" y="69"/>
                  <a:pt x="93" y="69"/>
                  <a:pt x="93" y="69"/>
                </a:cubicBezTo>
                <a:cubicBezTo>
                  <a:pt x="93" y="74"/>
                  <a:pt x="93" y="74"/>
                  <a:pt x="93" y="74"/>
                </a:cubicBezTo>
                <a:cubicBezTo>
                  <a:pt x="89" y="74"/>
                  <a:pt x="89" y="74"/>
                  <a:pt x="89" y="74"/>
                </a:cubicBezTo>
                <a:cubicBezTo>
                  <a:pt x="81" y="74"/>
                  <a:pt x="81" y="74"/>
                  <a:pt x="81" y="74"/>
                </a:cubicBezTo>
                <a:cubicBezTo>
                  <a:pt x="80" y="72"/>
                  <a:pt x="80" y="72"/>
                  <a:pt x="80" y="72"/>
                </a:cubicBezTo>
                <a:cubicBezTo>
                  <a:pt x="81" y="69"/>
                  <a:pt x="82" y="67"/>
                  <a:pt x="82" y="65"/>
                </a:cubicBezTo>
                <a:cubicBezTo>
                  <a:pt x="84" y="65"/>
                  <a:pt x="84" y="65"/>
                  <a:pt x="84" y="65"/>
                </a:cubicBezTo>
                <a:cubicBezTo>
                  <a:pt x="84" y="10"/>
                  <a:pt x="84" y="10"/>
                  <a:pt x="84" y="10"/>
                </a:cubicBezTo>
                <a:cubicBezTo>
                  <a:pt x="10" y="10"/>
                  <a:pt x="10" y="10"/>
                  <a:pt x="10" y="10"/>
                </a:cubicBezTo>
                <a:cubicBezTo>
                  <a:pt x="10" y="65"/>
                  <a:pt x="10" y="65"/>
                  <a:pt x="10" y="65"/>
                </a:cubicBezTo>
                <a:cubicBezTo>
                  <a:pt x="46" y="65"/>
                  <a:pt x="46" y="65"/>
                  <a:pt x="46" y="65"/>
                </a:cubicBezTo>
                <a:cubicBezTo>
                  <a:pt x="46" y="67"/>
                  <a:pt x="47" y="69"/>
                  <a:pt x="48" y="72"/>
                </a:cubicBezTo>
                <a:cubicBezTo>
                  <a:pt x="47" y="74"/>
                  <a:pt x="47" y="74"/>
                  <a:pt x="47" y="74"/>
                </a:cubicBezTo>
                <a:cubicBezTo>
                  <a:pt x="5" y="74"/>
                  <a:pt x="5" y="74"/>
                  <a:pt x="5" y="74"/>
                </a:cubicBezTo>
                <a:cubicBezTo>
                  <a:pt x="0" y="74"/>
                  <a:pt x="0" y="74"/>
                  <a:pt x="0" y="74"/>
                </a:cubicBezTo>
                <a:cubicBezTo>
                  <a:pt x="0" y="69"/>
                  <a:pt x="0" y="69"/>
                  <a:pt x="0" y="69"/>
                </a:cubicBezTo>
                <a:cubicBezTo>
                  <a:pt x="0" y="5"/>
                  <a:pt x="0" y="5"/>
                  <a:pt x="0" y="5"/>
                </a:cubicBezTo>
                <a:cubicBezTo>
                  <a:pt x="0" y="0"/>
                  <a:pt x="0" y="0"/>
                  <a:pt x="0" y="0"/>
                </a:cubicBezTo>
                <a:cubicBezTo>
                  <a:pt x="5" y="0"/>
                  <a:pt x="5" y="0"/>
                  <a:pt x="5" y="0"/>
                </a:cubicBezTo>
                <a:close/>
                <a:moveTo>
                  <a:pt x="64" y="51"/>
                </a:moveTo>
                <a:cubicBezTo>
                  <a:pt x="57" y="51"/>
                  <a:pt x="52" y="56"/>
                  <a:pt x="52" y="63"/>
                </a:cubicBezTo>
                <a:cubicBezTo>
                  <a:pt x="52" y="66"/>
                  <a:pt x="53" y="69"/>
                  <a:pt x="55" y="71"/>
                </a:cubicBezTo>
                <a:cubicBezTo>
                  <a:pt x="50" y="82"/>
                  <a:pt x="50" y="82"/>
                  <a:pt x="50" y="82"/>
                </a:cubicBezTo>
                <a:cubicBezTo>
                  <a:pt x="57" y="82"/>
                  <a:pt x="57" y="82"/>
                  <a:pt x="57" y="82"/>
                </a:cubicBezTo>
                <a:cubicBezTo>
                  <a:pt x="61" y="86"/>
                  <a:pt x="61" y="86"/>
                  <a:pt x="61" y="86"/>
                </a:cubicBezTo>
                <a:cubicBezTo>
                  <a:pt x="64" y="78"/>
                  <a:pt x="64" y="78"/>
                  <a:pt x="64" y="78"/>
                </a:cubicBezTo>
                <a:cubicBezTo>
                  <a:pt x="68" y="88"/>
                  <a:pt x="68" y="88"/>
                  <a:pt x="68" y="88"/>
                </a:cubicBezTo>
                <a:cubicBezTo>
                  <a:pt x="72" y="84"/>
                  <a:pt x="72" y="84"/>
                  <a:pt x="72" y="84"/>
                </a:cubicBezTo>
                <a:cubicBezTo>
                  <a:pt x="78" y="84"/>
                  <a:pt x="78" y="84"/>
                  <a:pt x="78" y="84"/>
                </a:cubicBezTo>
                <a:cubicBezTo>
                  <a:pt x="74" y="71"/>
                  <a:pt x="74" y="71"/>
                  <a:pt x="74" y="71"/>
                </a:cubicBezTo>
                <a:cubicBezTo>
                  <a:pt x="75" y="69"/>
                  <a:pt x="76" y="66"/>
                  <a:pt x="76" y="63"/>
                </a:cubicBezTo>
                <a:cubicBezTo>
                  <a:pt x="76" y="56"/>
                  <a:pt x="71" y="51"/>
                  <a:pt x="64" y="51"/>
                </a:cubicBezTo>
                <a:close/>
                <a:moveTo>
                  <a:pt x="71" y="67"/>
                </a:moveTo>
                <a:cubicBezTo>
                  <a:pt x="69" y="68"/>
                  <a:pt x="67" y="69"/>
                  <a:pt x="64" y="69"/>
                </a:cubicBezTo>
                <a:cubicBezTo>
                  <a:pt x="62" y="69"/>
                  <a:pt x="59" y="68"/>
                  <a:pt x="57" y="67"/>
                </a:cubicBezTo>
                <a:cubicBezTo>
                  <a:pt x="58" y="69"/>
                  <a:pt x="61" y="72"/>
                  <a:pt x="64" y="72"/>
                </a:cubicBezTo>
                <a:cubicBezTo>
                  <a:pt x="67" y="72"/>
                  <a:pt x="70" y="70"/>
                  <a:pt x="71" y="67"/>
                </a:cubicBezTo>
                <a:close/>
                <a:moveTo>
                  <a:pt x="62" y="55"/>
                </a:moveTo>
                <a:cubicBezTo>
                  <a:pt x="64" y="55"/>
                  <a:pt x="66" y="56"/>
                  <a:pt x="68" y="58"/>
                </a:cubicBezTo>
                <a:cubicBezTo>
                  <a:pt x="70" y="60"/>
                  <a:pt x="71" y="62"/>
                  <a:pt x="71" y="64"/>
                </a:cubicBezTo>
                <a:cubicBezTo>
                  <a:pt x="73" y="62"/>
                  <a:pt x="72" y="58"/>
                  <a:pt x="70" y="56"/>
                </a:cubicBezTo>
                <a:cubicBezTo>
                  <a:pt x="68" y="54"/>
                  <a:pt x="65" y="54"/>
                  <a:pt x="62" y="55"/>
                </a:cubicBezTo>
                <a:close/>
                <a:moveTo>
                  <a:pt x="18" y="41"/>
                </a:moveTo>
                <a:cubicBezTo>
                  <a:pt x="18" y="46"/>
                  <a:pt x="18" y="46"/>
                  <a:pt x="18" y="46"/>
                </a:cubicBezTo>
                <a:cubicBezTo>
                  <a:pt x="77" y="46"/>
                  <a:pt x="77" y="46"/>
                  <a:pt x="77" y="46"/>
                </a:cubicBezTo>
                <a:cubicBezTo>
                  <a:pt x="77" y="41"/>
                  <a:pt x="77" y="41"/>
                  <a:pt x="77" y="41"/>
                </a:cubicBezTo>
                <a:cubicBezTo>
                  <a:pt x="18" y="41"/>
                  <a:pt x="18" y="41"/>
                  <a:pt x="18" y="41"/>
                </a:cubicBezTo>
                <a:close/>
                <a:moveTo>
                  <a:pt x="47" y="29"/>
                </a:moveTo>
                <a:cubicBezTo>
                  <a:pt x="47" y="34"/>
                  <a:pt x="47" y="34"/>
                  <a:pt x="47" y="34"/>
                </a:cubicBezTo>
                <a:cubicBezTo>
                  <a:pt x="77" y="34"/>
                  <a:pt x="77" y="34"/>
                  <a:pt x="77" y="34"/>
                </a:cubicBezTo>
                <a:cubicBezTo>
                  <a:pt x="77" y="29"/>
                  <a:pt x="77" y="29"/>
                  <a:pt x="77" y="29"/>
                </a:cubicBezTo>
                <a:cubicBezTo>
                  <a:pt x="47" y="29"/>
                  <a:pt x="47" y="29"/>
                  <a:pt x="47" y="29"/>
                </a:cubicBezTo>
                <a:close/>
                <a:moveTo>
                  <a:pt x="47" y="17"/>
                </a:moveTo>
                <a:cubicBezTo>
                  <a:pt x="47" y="22"/>
                  <a:pt x="47" y="22"/>
                  <a:pt x="47" y="22"/>
                </a:cubicBezTo>
                <a:cubicBezTo>
                  <a:pt x="77" y="22"/>
                  <a:pt x="77" y="22"/>
                  <a:pt x="77" y="22"/>
                </a:cubicBezTo>
                <a:cubicBezTo>
                  <a:pt x="77" y="17"/>
                  <a:pt x="77" y="17"/>
                  <a:pt x="77" y="17"/>
                </a:cubicBezTo>
                <a:cubicBezTo>
                  <a:pt x="47" y="17"/>
                  <a:pt x="47" y="17"/>
                  <a:pt x="47" y="17"/>
                </a:cubicBezTo>
                <a:close/>
                <a:moveTo>
                  <a:pt x="18" y="17"/>
                </a:moveTo>
                <a:cubicBezTo>
                  <a:pt x="18" y="35"/>
                  <a:pt x="18" y="35"/>
                  <a:pt x="18" y="35"/>
                </a:cubicBezTo>
                <a:cubicBezTo>
                  <a:pt x="40" y="35"/>
                  <a:pt x="40" y="35"/>
                  <a:pt x="40" y="35"/>
                </a:cubicBezTo>
                <a:cubicBezTo>
                  <a:pt x="40" y="17"/>
                  <a:pt x="40" y="17"/>
                  <a:pt x="40" y="17"/>
                </a:cubicBezTo>
                <a:lnTo>
                  <a:pt x="18"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bg2">
                  <a:lumMod val="25000"/>
                </a:schemeClr>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endParaRPr>
          </a:p>
        </p:txBody>
      </p:sp>
      <p:sp>
        <p:nvSpPr>
          <p:cNvPr id="9" name="Freeform 54">
            <a:extLst>
              <a:ext uri="{FF2B5EF4-FFF2-40B4-BE49-F238E27FC236}">
                <a16:creationId xmlns:a16="http://schemas.microsoft.com/office/drawing/2014/main" id="{9768DC0D-296B-498D-ADBC-27ED412BE4A4}"/>
              </a:ext>
            </a:extLst>
          </p:cNvPr>
          <p:cNvSpPr>
            <a:spLocks noEditPoints="1"/>
          </p:cNvSpPr>
          <p:nvPr/>
        </p:nvSpPr>
        <p:spPr bwMode="auto">
          <a:xfrm>
            <a:off x="1081774" y="2650555"/>
            <a:ext cx="802505" cy="648837"/>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bg2">
                  <a:lumMod val="25000"/>
                </a:schemeClr>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endParaRPr>
          </a:p>
        </p:txBody>
      </p:sp>
      <p:sp>
        <p:nvSpPr>
          <p:cNvPr id="11" name="文本框 10">
            <a:extLst>
              <a:ext uri="{FF2B5EF4-FFF2-40B4-BE49-F238E27FC236}">
                <a16:creationId xmlns:a16="http://schemas.microsoft.com/office/drawing/2014/main" id="{F0502B06-9454-4488-AEAF-E7EBBEAB781B}"/>
              </a:ext>
            </a:extLst>
          </p:cNvPr>
          <p:cNvSpPr txBox="1"/>
          <p:nvPr/>
        </p:nvSpPr>
        <p:spPr>
          <a:xfrm>
            <a:off x="2146145" y="2749202"/>
            <a:ext cx="3423932" cy="741514"/>
          </a:xfrm>
          <a:prstGeom prst="rect">
            <a:avLst/>
          </a:prstGeom>
          <a:noFill/>
        </p:spPr>
        <p:txBody>
          <a:bodyPr wrap="square" rtlCol="0">
            <a:normAutofit/>
          </a:bodyPr>
          <a:lstStyle/>
          <a:p>
            <a:pPr>
              <a:lnSpc>
                <a:spcPct val="120000"/>
              </a:lnSpc>
            </a:pPr>
            <a:r>
              <a:rPr lang="vi-VN" altLang="vi-VN" sz="1200">
                <a:solidFill>
                  <a:schemeClr val="bg1"/>
                </a:solidFill>
                <a:latin typeface="Noto Sans"/>
                <a:ea typeface="Noto Sans"/>
              </a:rPr>
              <a:t>Bấm vào hộp văn bản để chỉnh sửa và nhập nội dung liên quan. Bấm vào hộp văn bản để chỉnh sửa và nhập nội dung liên quan. Bấm</a:t>
            </a:r>
          </a:p>
        </p:txBody>
      </p:sp>
      <p:sp>
        <p:nvSpPr>
          <p:cNvPr id="13" name="文本框 12">
            <a:extLst>
              <a:ext uri="{FF2B5EF4-FFF2-40B4-BE49-F238E27FC236}">
                <a16:creationId xmlns:a16="http://schemas.microsoft.com/office/drawing/2014/main" id="{8AB3E4BF-C5EC-4DB3-A2AB-75A1C8DCB17C}"/>
              </a:ext>
            </a:extLst>
          </p:cNvPr>
          <p:cNvSpPr txBox="1"/>
          <p:nvPr/>
        </p:nvSpPr>
        <p:spPr>
          <a:xfrm>
            <a:off x="2146147" y="2288281"/>
            <a:ext cx="1203173" cy="267409"/>
          </a:xfrm>
          <a:prstGeom prst="rect">
            <a:avLst/>
          </a:prstGeom>
          <a:noFill/>
        </p:spPr>
        <p:txBody>
          <a:bodyPr wrap="square" rtlCol="0">
            <a:normAutofit/>
          </a:bodyPr>
          <a:lstStyle/>
          <a:p>
            <a:pPr>
              <a:lnSpc>
                <a:spcPct val="120000"/>
              </a:lnSpc>
            </a:pPr>
            <a:r>
              <a:rPr lang="vi-VN" altLang="vi-VN" sz="1000" b="1">
                <a:solidFill>
                  <a:schemeClr val="bg1"/>
                </a:solidFill>
                <a:latin typeface="Noto Sans"/>
                <a:ea typeface="Noto Sans"/>
              </a:rPr>
              <a:t>Chỉnh sửa tiêu</a:t>
            </a:r>
          </a:p>
        </p:txBody>
      </p:sp>
      <p:sp>
        <p:nvSpPr>
          <p:cNvPr id="19" name="文本框 18">
            <a:extLst>
              <a:ext uri="{FF2B5EF4-FFF2-40B4-BE49-F238E27FC236}">
                <a16:creationId xmlns:a16="http://schemas.microsoft.com/office/drawing/2014/main" id="{30F7A0DB-675C-4E56-966F-BC9A293ABF96}"/>
              </a:ext>
            </a:extLst>
          </p:cNvPr>
          <p:cNvSpPr txBox="1"/>
          <p:nvPr/>
        </p:nvSpPr>
        <p:spPr>
          <a:xfrm>
            <a:off x="2146145" y="4847264"/>
            <a:ext cx="3423932" cy="741514"/>
          </a:xfrm>
          <a:prstGeom prst="rect">
            <a:avLst/>
          </a:prstGeom>
          <a:noFill/>
        </p:spPr>
        <p:txBody>
          <a:bodyPr wrap="square" rtlCol="0">
            <a:normAutofit/>
          </a:bodyPr>
          <a:lstStyle/>
          <a:p>
            <a:pPr>
              <a:lnSpc>
                <a:spcPct val="120000"/>
              </a:lnSpc>
            </a:pPr>
            <a:r>
              <a:rPr lang="vi-VN" altLang="vi-VN" sz="1200">
                <a:solidFill>
                  <a:schemeClr val="bg1"/>
                </a:solidFill>
                <a:latin typeface="Noto Sans"/>
                <a:ea typeface="Noto Sans"/>
              </a:rPr>
              <a:t>Bấm vào hộp văn bản để chỉnh sửa và nhập nội dung liên quan. Bấm vào hộp văn bản để chỉnh sửa và nhập nội dung liên quan. Bấm</a:t>
            </a:r>
          </a:p>
        </p:txBody>
      </p:sp>
      <p:sp>
        <p:nvSpPr>
          <p:cNvPr id="21" name="文本框 20">
            <a:extLst>
              <a:ext uri="{FF2B5EF4-FFF2-40B4-BE49-F238E27FC236}">
                <a16:creationId xmlns:a16="http://schemas.microsoft.com/office/drawing/2014/main" id="{3D03ACD5-02F2-4CF9-B0CE-36757A42F549}"/>
              </a:ext>
            </a:extLst>
          </p:cNvPr>
          <p:cNvSpPr txBox="1"/>
          <p:nvPr/>
        </p:nvSpPr>
        <p:spPr>
          <a:xfrm>
            <a:off x="2146147" y="4386342"/>
            <a:ext cx="1203173" cy="267409"/>
          </a:xfrm>
          <a:prstGeom prst="rect">
            <a:avLst/>
          </a:prstGeom>
          <a:noFill/>
        </p:spPr>
        <p:txBody>
          <a:bodyPr wrap="square" rtlCol="0">
            <a:normAutofit/>
          </a:bodyPr>
          <a:lstStyle/>
          <a:p>
            <a:pPr>
              <a:lnSpc>
                <a:spcPct val="120000"/>
              </a:lnSpc>
            </a:pPr>
            <a:r>
              <a:rPr lang="vi-VN" altLang="vi-VN" sz="1000" b="1">
                <a:solidFill>
                  <a:schemeClr val="bg1"/>
                </a:solidFill>
                <a:latin typeface="Noto Sans"/>
                <a:ea typeface="Noto Sans"/>
              </a:rPr>
              <a:t>Cỉnh sửa tiêu</a:t>
            </a:r>
          </a:p>
        </p:txBody>
      </p:sp>
      <p:sp>
        <p:nvSpPr>
          <p:cNvPr id="27" name="Freeform 46">
            <a:extLst>
              <a:ext uri="{FF2B5EF4-FFF2-40B4-BE49-F238E27FC236}">
                <a16:creationId xmlns:a16="http://schemas.microsoft.com/office/drawing/2014/main" id="{83E1EF98-175C-4C1D-8080-6874865CD787}"/>
              </a:ext>
            </a:extLst>
          </p:cNvPr>
          <p:cNvSpPr>
            <a:spLocks noEditPoints="1"/>
          </p:cNvSpPr>
          <p:nvPr/>
        </p:nvSpPr>
        <p:spPr bwMode="auto">
          <a:xfrm>
            <a:off x="6836824" y="4805022"/>
            <a:ext cx="682985" cy="561248"/>
          </a:xfrm>
          <a:custGeom>
            <a:avLst/>
            <a:gdLst>
              <a:gd name="connsiteX0" fmla="*/ 149810 w 601358"/>
              <a:gd name="connsiteY0" fmla="*/ 368705 h 494170"/>
              <a:gd name="connsiteX1" fmla="*/ 601358 w 601358"/>
              <a:gd name="connsiteY1" fmla="*/ 368705 h 494170"/>
              <a:gd name="connsiteX2" fmla="*/ 601358 w 601358"/>
              <a:gd name="connsiteY2" fmla="*/ 450843 h 494170"/>
              <a:gd name="connsiteX3" fmla="*/ 149810 w 601358"/>
              <a:gd name="connsiteY3" fmla="*/ 450843 h 494170"/>
              <a:gd name="connsiteX4" fmla="*/ 60226 w 601358"/>
              <a:gd name="connsiteY4" fmla="*/ 368705 h 494170"/>
              <a:gd name="connsiteX5" fmla="*/ 95752 w 601358"/>
              <a:gd name="connsiteY5" fmla="*/ 380094 h 494170"/>
              <a:gd name="connsiteX6" fmla="*/ 109588 w 601358"/>
              <a:gd name="connsiteY6" fmla="*/ 413141 h 494170"/>
              <a:gd name="connsiteX7" fmla="*/ 109401 w 601358"/>
              <a:gd name="connsiteY7" fmla="*/ 413514 h 494170"/>
              <a:gd name="connsiteX8" fmla="*/ 81728 w 601358"/>
              <a:gd name="connsiteY8" fmla="*/ 413514 h 494170"/>
              <a:gd name="connsiteX9" fmla="*/ 76119 w 601358"/>
              <a:gd name="connsiteY9" fmla="*/ 395964 h 494170"/>
              <a:gd name="connsiteX10" fmla="*/ 59852 w 601358"/>
              <a:gd name="connsiteY10" fmla="*/ 390363 h 494170"/>
              <a:gd name="connsiteX11" fmla="*/ 44146 w 601358"/>
              <a:gd name="connsiteY11" fmla="*/ 398204 h 494170"/>
              <a:gd name="connsiteX12" fmla="*/ 37602 w 601358"/>
              <a:gd name="connsiteY12" fmla="*/ 418555 h 494170"/>
              <a:gd name="connsiteX13" fmla="*/ 37602 w 601358"/>
              <a:gd name="connsiteY13" fmla="*/ 444133 h 494170"/>
              <a:gd name="connsiteX14" fmla="*/ 44707 w 601358"/>
              <a:gd name="connsiteY14" fmla="*/ 464857 h 494170"/>
              <a:gd name="connsiteX15" fmla="*/ 62096 w 601358"/>
              <a:gd name="connsiteY15" fmla="*/ 472699 h 494170"/>
              <a:gd name="connsiteX16" fmla="*/ 76680 w 601358"/>
              <a:gd name="connsiteY16" fmla="*/ 467471 h 494170"/>
              <a:gd name="connsiteX17" fmla="*/ 81541 w 601358"/>
              <a:gd name="connsiteY17" fmla="*/ 450855 h 494170"/>
              <a:gd name="connsiteX18" fmla="*/ 109214 w 601358"/>
              <a:gd name="connsiteY18" fmla="*/ 450855 h 494170"/>
              <a:gd name="connsiteX19" fmla="*/ 109401 w 601358"/>
              <a:gd name="connsiteY19" fmla="*/ 450668 h 494170"/>
              <a:gd name="connsiteX20" fmla="*/ 96500 w 601358"/>
              <a:gd name="connsiteY20" fmla="*/ 482968 h 494170"/>
              <a:gd name="connsiteX21" fmla="*/ 61909 w 601358"/>
              <a:gd name="connsiteY21" fmla="*/ 494170 h 494170"/>
              <a:gd name="connsiteX22" fmla="*/ 24887 w 601358"/>
              <a:gd name="connsiteY22" fmla="*/ 480354 h 494170"/>
              <a:gd name="connsiteX23" fmla="*/ 10303 w 601358"/>
              <a:gd name="connsiteY23" fmla="*/ 444133 h 494170"/>
              <a:gd name="connsiteX24" fmla="*/ 10303 w 601358"/>
              <a:gd name="connsiteY24" fmla="*/ 418742 h 494170"/>
              <a:gd name="connsiteX25" fmla="*/ 24326 w 601358"/>
              <a:gd name="connsiteY25" fmla="*/ 382521 h 494170"/>
              <a:gd name="connsiteX26" fmla="*/ 60226 w 601358"/>
              <a:gd name="connsiteY26" fmla="*/ 368705 h 494170"/>
              <a:gd name="connsiteX27" fmla="*/ 42655 w 601358"/>
              <a:gd name="connsiteY27" fmla="*/ 256640 h 494170"/>
              <a:gd name="connsiteX28" fmla="*/ 42655 w 601358"/>
              <a:gd name="connsiteY28" fmla="*/ 286523 h 494170"/>
              <a:gd name="connsiteX29" fmla="*/ 63034 w 601358"/>
              <a:gd name="connsiteY29" fmla="*/ 286523 h 494170"/>
              <a:gd name="connsiteX30" fmla="*/ 76683 w 601358"/>
              <a:gd name="connsiteY30" fmla="*/ 283161 h 494170"/>
              <a:gd name="connsiteX31" fmla="*/ 81170 w 601358"/>
              <a:gd name="connsiteY31" fmla="*/ 272515 h 494170"/>
              <a:gd name="connsiteX32" fmla="*/ 77430 w 601358"/>
              <a:gd name="connsiteY32" fmla="*/ 260562 h 494170"/>
              <a:gd name="connsiteX33" fmla="*/ 64717 w 601358"/>
              <a:gd name="connsiteY33" fmla="*/ 256640 h 494170"/>
              <a:gd name="connsiteX34" fmla="*/ 42655 w 601358"/>
              <a:gd name="connsiteY34" fmla="*/ 209200 h 494170"/>
              <a:gd name="connsiteX35" fmla="*/ 42655 w 601358"/>
              <a:gd name="connsiteY35" fmla="*/ 236655 h 494170"/>
              <a:gd name="connsiteX36" fmla="*/ 57612 w 601358"/>
              <a:gd name="connsiteY36" fmla="*/ 236655 h 494170"/>
              <a:gd name="connsiteX37" fmla="*/ 72008 w 601358"/>
              <a:gd name="connsiteY37" fmla="*/ 233480 h 494170"/>
              <a:gd name="connsiteX38" fmla="*/ 76870 w 601358"/>
              <a:gd name="connsiteY38" fmla="*/ 223768 h 494170"/>
              <a:gd name="connsiteX39" fmla="*/ 72008 w 601358"/>
              <a:gd name="connsiteY39" fmla="*/ 212562 h 494170"/>
              <a:gd name="connsiteX40" fmla="*/ 57052 w 601358"/>
              <a:gd name="connsiteY40" fmla="*/ 209200 h 494170"/>
              <a:gd name="connsiteX41" fmla="*/ 149810 w 601358"/>
              <a:gd name="connsiteY41" fmla="*/ 206757 h 494170"/>
              <a:gd name="connsiteX42" fmla="*/ 601358 w 601358"/>
              <a:gd name="connsiteY42" fmla="*/ 206757 h 494170"/>
              <a:gd name="connsiteX43" fmla="*/ 601358 w 601358"/>
              <a:gd name="connsiteY43" fmla="*/ 288895 h 494170"/>
              <a:gd name="connsiteX44" fmla="*/ 149810 w 601358"/>
              <a:gd name="connsiteY44" fmla="*/ 288895 h 494170"/>
              <a:gd name="connsiteX45" fmla="*/ 15172 w 601358"/>
              <a:gd name="connsiteY45" fmla="*/ 186787 h 494170"/>
              <a:gd name="connsiteX46" fmla="*/ 57052 w 601358"/>
              <a:gd name="connsiteY46" fmla="*/ 186787 h 494170"/>
              <a:gd name="connsiteX47" fmla="*/ 92574 w 601358"/>
              <a:gd name="connsiteY47" fmla="*/ 195192 h 494170"/>
              <a:gd name="connsiteX48" fmla="*/ 105288 w 601358"/>
              <a:gd name="connsiteY48" fmla="*/ 220406 h 494170"/>
              <a:gd name="connsiteX49" fmla="*/ 101175 w 601358"/>
              <a:gd name="connsiteY49" fmla="*/ 235908 h 494170"/>
              <a:gd name="connsiteX50" fmla="*/ 88461 w 601358"/>
              <a:gd name="connsiteY50" fmla="*/ 245994 h 494170"/>
              <a:gd name="connsiteX51" fmla="*/ 104353 w 601358"/>
              <a:gd name="connsiteY51" fmla="*/ 255893 h 494170"/>
              <a:gd name="connsiteX52" fmla="*/ 109588 w 601358"/>
              <a:gd name="connsiteY52" fmla="*/ 272702 h 494170"/>
              <a:gd name="connsiteX53" fmla="*/ 97622 w 601358"/>
              <a:gd name="connsiteY53" fmla="*/ 299784 h 494170"/>
              <a:gd name="connsiteX54" fmla="*/ 63034 w 601358"/>
              <a:gd name="connsiteY54" fmla="*/ 308936 h 494170"/>
              <a:gd name="connsiteX55" fmla="*/ 15172 w 601358"/>
              <a:gd name="connsiteY55" fmla="*/ 308936 h 494170"/>
              <a:gd name="connsiteX56" fmla="*/ 149810 w 601358"/>
              <a:gd name="connsiteY56" fmla="*/ 39940 h 494170"/>
              <a:gd name="connsiteX57" fmla="*/ 601358 w 601358"/>
              <a:gd name="connsiteY57" fmla="*/ 39940 h 494170"/>
              <a:gd name="connsiteX58" fmla="*/ 601358 w 601358"/>
              <a:gd name="connsiteY58" fmla="*/ 122149 h 494170"/>
              <a:gd name="connsiteX59" fmla="*/ 149810 w 601358"/>
              <a:gd name="connsiteY59" fmla="*/ 122149 h 494170"/>
              <a:gd name="connsiteX60" fmla="*/ 54420 w 601358"/>
              <a:gd name="connsiteY60" fmla="*/ 32498 h 494170"/>
              <a:gd name="connsiteX61" fmla="*/ 41703 w 601358"/>
              <a:gd name="connsiteY61" fmla="*/ 77324 h 494170"/>
              <a:gd name="connsiteX62" fmla="*/ 67698 w 601358"/>
              <a:gd name="connsiteY62" fmla="*/ 77324 h 494170"/>
              <a:gd name="connsiteX63" fmla="*/ 54981 w 601358"/>
              <a:gd name="connsiteY63" fmla="*/ 32498 h 494170"/>
              <a:gd name="connsiteX64" fmla="*/ 39459 w 601358"/>
              <a:gd name="connsiteY64" fmla="*/ 0 h 494170"/>
              <a:gd name="connsiteX65" fmla="*/ 69942 w 601358"/>
              <a:gd name="connsiteY65" fmla="*/ 0 h 494170"/>
              <a:gd name="connsiteX66" fmla="*/ 109588 w 601358"/>
              <a:gd name="connsiteY66" fmla="*/ 122149 h 494170"/>
              <a:gd name="connsiteX67" fmla="*/ 80975 w 601358"/>
              <a:gd name="connsiteY67" fmla="*/ 122149 h 494170"/>
              <a:gd name="connsiteX68" fmla="*/ 74056 w 601358"/>
              <a:gd name="connsiteY68" fmla="*/ 97122 h 494170"/>
              <a:gd name="connsiteX69" fmla="*/ 35532 w 601358"/>
              <a:gd name="connsiteY69" fmla="*/ 97122 h 494170"/>
              <a:gd name="connsiteX70" fmla="*/ 28613 w 601358"/>
              <a:gd name="connsiteY70" fmla="*/ 122149 h 494170"/>
              <a:gd name="connsiteX71" fmla="*/ 0 w 601358"/>
              <a:gd name="connsiteY71" fmla="*/ 122149 h 49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1358" h="494170">
                <a:moveTo>
                  <a:pt x="149810" y="368705"/>
                </a:moveTo>
                <a:lnTo>
                  <a:pt x="601358" y="368705"/>
                </a:lnTo>
                <a:lnTo>
                  <a:pt x="601358" y="450843"/>
                </a:lnTo>
                <a:lnTo>
                  <a:pt x="149810" y="450843"/>
                </a:lnTo>
                <a:close/>
                <a:moveTo>
                  <a:pt x="60226" y="368705"/>
                </a:moveTo>
                <a:cubicBezTo>
                  <a:pt x="75745" y="368705"/>
                  <a:pt x="87525" y="372439"/>
                  <a:pt x="95752" y="380094"/>
                </a:cubicBezTo>
                <a:cubicBezTo>
                  <a:pt x="103792" y="387935"/>
                  <a:pt x="108466" y="398764"/>
                  <a:pt x="109588" y="413141"/>
                </a:cubicBezTo>
                <a:lnTo>
                  <a:pt x="109401" y="413514"/>
                </a:lnTo>
                <a:lnTo>
                  <a:pt x="81728" y="413514"/>
                </a:lnTo>
                <a:cubicBezTo>
                  <a:pt x="81354" y="406046"/>
                  <a:pt x="79298" y="399885"/>
                  <a:pt x="76119" y="395964"/>
                </a:cubicBezTo>
                <a:cubicBezTo>
                  <a:pt x="72940" y="392043"/>
                  <a:pt x="67331" y="390363"/>
                  <a:pt x="59852" y="390363"/>
                </a:cubicBezTo>
                <a:cubicBezTo>
                  <a:pt x="53308" y="390363"/>
                  <a:pt x="47885" y="392977"/>
                  <a:pt x="44146" y="398204"/>
                </a:cubicBezTo>
                <a:cubicBezTo>
                  <a:pt x="40406" y="403432"/>
                  <a:pt x="37602" y="410153"/>
                  <a:pt x="37602" y="418555"/>
                </a:cubicBezTo>
                <a:lnTo>
                  <a:pt x="37602" y="444133"/>
                </a:lnTo>
                <a:cubicBezTo>
                  <a:pt x="37602" y="452535"/>
                  <a:pt x="40593" y="459630"/>
                  <a:pt x="44707" y="464857"/>
                </a:cubicBezTo>
                <a:cubicBezTo>
                  <a:pt x="48633" y="469899"/>
                  <a:pt x="55178" y="472699"/>
                  <a:pt x="62096" y="472699"/>
                </a:cubicBezTo>
                <a:cubicBezTo>
                  <a:pt x="69014" y="472699"/>
                  <a:pt x="73875" y="471205"/>
                  <a:pt x="76680" y="467471"/>
                </a:cubicBezTo>
                <a:cubicBezTo>
                  <a:pt x="79485" y="463924"/>
                  <a:pt x="81167" y="458323"/>
                  <a:pt x="81541" y="450855"/>
                </a:cubicBezTo>
                <a:lnTo>
                  <a:pt x="109214" y="450855"/>
                </a:lnTo>
                <a:lnTo>
                  <a:pt x="109401" y="450668"/>
                </a:lnTo>
                <a:cubicBezTo>
                  <a:pt x="108840" y="465044"/>
                  <a:pt x="104540" y="475313"/>
                  <a:pt x="96500" y="482968"/>
                </a:cubicBezTo>
                <a:cubicBezTo>
                  <a:pt x="88646" y="490436"/>
                  <a:pt x="77054" y="494170"/>
                  <a:pt x="61909" y="494170"/>
                </a:cubicBezTo>
                <a:cubicBezTo>
                  <a:pt x="46764" y="494170"/>
                  <a:pt x="34236" y="489689"/>
                  <a:pt x="24887" y="480354"/>
                </a:cubicBezTo>
                <a:cubicBezTo>
                  <a:pt x="15351" y="471019"/>
                  <a:pt x="10303" y="459070"/>
                  <a:pt x="10303" y="444133"/>
                </a:cubicBezTo>
                <a:lnTo>
                  <a:pt x="10303" y="418742"/>
                </a:lnTo>
                <a:cubicBezTo>
                  <a:pt x="10303" y="403992"/>
                  <a:pt x="15164" y="391856"/>
                  <a:pt x="24326" y="382521"/>
                </a:cubicBezTo>
                <a:cubicBezTo>
                  <a:pt x="33488" y="373186"/>
                  <a:pt x="45642" y="368705"/>
                  <a:pt x="60226" y="368705"/>
                </a:cubicBezTo>
                <a:close/>
                <a:moveTo>
                  <a:pt x="42655" y="256640"/>
                </a:moveTo>
                <a:lnTo>
                  <a:pt x="42655" y="286523"/>
                </a:lnTo>
                <a:lnTo>
                  <a:pt x="63034" y="286523"/>
                </a:lnTo>
                <a:cubicBezTo>
                  <a:pt x="69204" y="286523"/>
                  <a:pt x="73691" y="285589"/>
                  <a:pt x="76683" y="283161"/>
                </a:cubicBezTo>
                <a:cubicBezTo>
                  <a:pt x="79674" y="280920"/>
                  <a:pt x="81170" y="277371"/>
                  <a:pt x="81170" y="272515"/>
                </a:cubicBezTo>
                <a:cubicBezTo>
                  <a:pt x="81170" y="267099"/>
                  <a:pt x="79861" y="263364"/>
                  <a:pt x="77430" y="260562"/>
                </a:cubicBezTo>
                <a:cubicBezTo>
                  <a:pt x="74813" y="257947"/>
                  <a:pt x="70513" y="256640"/>
                  <a:pt x="64717" y="256640"/>
                </a:cubicBezTo>
                <a:close/>
                <a:moveTo>
                  <a:pt x="42655" y="209200"/>
                </a:moveTo>
                <a:lnTo>
                  <a:pt x="42655" y="236655"/>
                </a:lnTo>
                <a:lnTo>
                  <a:pt x="57612" y="236655"/>
                </a:lnTo>
                <a:cubicBezTo>
                  <a:pt x="64156" y="236655"/>
                  <a:pt x="68830" y="235908"/>
                  <a:pt x="72008" y="233480"/>
                </a:cubicBezTo>
                <a:cubicBezTo>
                  <a:pt x="75187" y="231052"/>
                  <a:pt x="76870" y="228250"/>
                  <a:pt x="76870" y="223768"/>
                </a:cubicBezTo>
                <a:cubicBezTo>
                  <a:pt x="76870" y="218538"/>
                  <a:pt x="75187" y="214803"/>
                  <a:pt x="72008" y="212562"/>
                </a:cubicBezTo>
                <a:cubicBezTo>
                  <a:pt x="68830" y="210134"/>
                  <a:pt x="63782" y="209200"/>
                  <a:pt x="57052" y="209200"/>
                </a:cubicBezTo>
                <a:close/>
                <a:moveTo>
                  <a:pt x="149810" y="206757"/>
                </a:moveTo>
                <a:lnTo>
                  <a:pt x="601358" y="206757"/>
                </a:lnTo>
                <a:lnTo>
                  <a:pt x="601358" y="288895"/>
                </a:lnTo>
                <a:lnTo>
                  <a:pt x="149810" y="288895"/>
                </a:lnTo>
                <a:close/>
                <a:moveTo>
                  <a:pt x="15172" y="186787"/>
                </a:moveTo>
                <a:lnTo>
                  <a:pt x="57052" y="186787"/>
                </a:lnTo>
                <a:cubicBezTo>
                  <a:pt x="72195" y="186787"/>
                  <a:pt x="84161" y="189589"/>
                  <a:pt x="92574" y="195192"/>
                </a:cubicBezTo>
                <a:cubicBezTo>
                  <a:pt x="101175" y="200795"/>
                  <a:pt x="105288" y="209200"/>
                  <a:pt x="105288" y="220406"/>
                </a:cubicBezTo>
                <a:cubicBezTo>
                  <a:pt x="105288" y="226196"/>
                  <a:pt x="103979" y="231239"/>
                  <a:pt x="101175" y="235908"/>
                </a:cubicBezTo>
                <a:cubicBezTo>
                  <a:pt x="98557" y="240391"/>
                  <a:pt x="94257" y="243753"/>
                  <a:pt x="88461" y="245994"/>
                </a:cubicBezTo>
                <a:cubicBezTo>
                  <a:pt x="95753" y="247675"/>
                  <a:pt x="100988" y="251037"/>
                  <a:pt x="104353" y="255893"/>
                </a:cubicBezTo>
                <a:cubicBezTo>
                  <a:pt x="107905" y="260749"/>
                  <a:pt x="109588" y="266352"/>
                  <a:pt x="109588" y="272702"/>
                </a:cubicBezTo>
                <a:cubicBezTo>
                  <a:pt x="109588" y="284656"/>
                  <a:pt x="105475" y="293621"/>
                  <a:pt x="97622" y="299784"/>
                </a:cubicBezTo>
                <a:cubicBezTo>
                  <a:pt x="89583" y="305761"/>
                  <a:pt x="77991" y="308936"/>
                  <a:pt x="63034" y="308936"/>
                </a:cubicBezTo>
                <a:lnTo>
                  <a:pt x="15172" y="308936"/>
                </a:lnTo>
                <a:close/>
                <a:moveTo>
                  <a:pt x="149810" y="39940"/>
                </a:moveTo>
                <a:lnTo>
                  <a:pt x="601358" y="39940"/>
                </a:lnTo>
                <a:lnTo>
                  <a:pt x="601358" y="122149"/>
                </a:lnTo>
                <a:lnTo>
                  <a:pt x="149810" y="122149"/>
                </a:lnTo>
                <a:close/>
                <a:moveTo>
                  <a:pt x="54420" y="32498"/>
                </a:moveTo>
                <a:lnTo>
                  <a:pt x="41703" y="77324"/>
                </a:lnTo>
                <a:lnTo>
                  <a:pt x="67698" y="77324"/>
                </a:lnTo>
                <a:lnTo>
                  <a:pt x="54981" y="32498"/>
                </a:lnTo>
                <a:close/>
                <a:moveTo>
                  <a:pt x="39459" y="0"/>
                </a:moveTo>
                <a:lnTo>
                  <a:pt x="69942" y="0"/>
                </a:lnTo>
                <a:lnTo>
                  <a:pt x="109588" y="122149"/>
                </a:lnTo>
                <a:lnTo>
                  <a:pt x="80975" y="122149"/>
                </a:lnTo>
                <a:lnTo>
                  <a:pt x="74056" y="97122"/>
                </a:lnTo>
                <a:lnTo>
                  <a:pt x="35532" y="97122"/>
                </a:lnTo>
                <a:lnTo>
                  <a:pt x="28613" y="122149"/>
                </a:lnTo>
                <a:lnTo>
                  <a:pt x="0" y="12214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bg2">
                  <a:lumMod val="25000"/>
                </a:schemeClr>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endParaRPr>
          </a:p>
        </p:txBody>
      </p:sp>
      <p:sp>
        <p:nvSpPr>
          <p:cNvPr id="29" name="Freeform 54">
            <a:extLst>
              <a:ext uri="{FF2B5EF4-FFF2-40B4-BE49-F238E27FC236}">
                <a16:creationId xmlns:a16="http://schemas.microsoft.com/office/drawing/2014/main" id="{5BEE464A-F941-45C6-BBA0-FFE6216FF61C}"/>
              </a:ext>
            </a:extLst>
          </p:cNvPr>
          <p:cNvSpPr>
            <a:spLocks noEditPoints="1"/>
          </p:cNvSpPr>
          <p:nvPr/>
        </p:nvSpPr>
        <p:spPr bwMode="auto">
          <a:xfrm>
            <a:off x="6777064" y="2599546"/>
            <a:ext cx="802505" cy="750856"/>
          </a:xfrm>
          <a:custGeom>
            <a:avLst/>
            <a:gdLst>
              <a:gd name="connsiteX0" fmla="*/ 100781 w 607719"/>
              <a:gd name="connsiteY0" fmla="*/ 432485 h 568606"/>
              <a:gd name="connsiteX1" fmla="*/ 231582 w 607719"/>
              <a:gd name="connsiteY1" fmla="*/ 432485 h 568606"/>
              <a:gd name="connsiteX2" fmla="*/ 249237 w 607719"/>
              <a:gd name="connsiteY2" fmla="*/ 450292 h 568606"/>
              <a:gd name="connsiteX3" fmla="*/ 231582 w 607719"/>
              <a:gd name="connsiteY3" fmla="*/ 467909 h 568606"/>
              <a:gd name="connsiteX4" fmla="*/ 100781 w 607719"/>
              <a:gd name="connsiteY4" fmla="*/ 467909 h 568606"/>
              <a:gd name="connsiteX5" fmla="*/ 83126 w 607719"/>
              <a:gd name="connsiteY5" fmla="*/ 450292 h 568606"/>
              <a:gd name="connsiteX6" fmla="*/ 100781 w 607719"/>
              <a:gd name="connsiteY6" fmla="*/ 432485 h 568606"/>
              <a:gd name="connsiteX7" fmla="*/ 100776 w 607719"/>
              <a:gd name="connsiteY7" fmla="*/ 189528 h 568606"/>
              <a:gd name="connsiteX8" fmla="*/ 347879 w 607719"/>
              <a:gd name="connsiteY8" fmla="*/ 189528 h 568606"/>
              <a:gd name="connsiteX9" fmla="*/ 365529 w 607719"/>
              <a:gd name="connsiteY9" fmla="*/ 207169 h 568606"/>
              <a:gd name="connsiteX10" fmla="*/ 347879 w 607719"/>
              <a:gd name="connsiteY10" fmla="*/ 224811 h 568606"/>
              <a:gd name="connsiteX11" fmla="*/ 100776 w 607719"/>
              <a:gd name="connsiteY11" fmla="*/ 224811 h 568606"/>
              <a:gd name="connsiteX12" fmla="*/ 83126 w 607719"/>
              <a:gd name="connsiteY12" fmla="*/ 207169 h 568606"/>
              <a:gd name="connsiteX13" fmla="*/ 100776 w 607719"/>
              <a:gd name="connsiteY13" fmla="*/ 189528 h 568606"/>
              <a:gd name="connsiteX14" fmla="*/ 100776 w 607719"/>
              <a:gd name="connsiteY14" fmla="*/ 128701 h 568606"/>
              <a:gd name="connsiteX15" fmla="*/ 347879 w 607719"/>
              <a:gd name="connsiteY15" fmla="*/ 128701 h 568606"/>
              <a:gd name="connsiteX16" fmla="*/ 365529 w 607719"/>
              <a:gd name="connsiteY16" fmla="*/ 146318 h 568606"/>
              <a:gd name="connsiteX17" fmla="*/ 347879 w 607719"/>
              <a:gd name="connsiteY17" fmla="*/ 164125 h 568606"/>
              <a:gd name="connsiteX18" fmla="*/ 100776 w 607719"/>
              <a:gd name="connsiteY18" fmla="*/ 164125 h 568606"/>
              <a:gd name="connsiteX19" fmla="*/ 83126 w 607719"/>
              <a:gd name="connsiteY19" fmla="*/ 146318 h 568606"/>
              <a:gd name="connsiteX20" fmla="*/ 100776 w 607719"/>
              <a:gd name="connsiteY20" fmla="*/ 128701 h 568606"/>
              <a:gd name="connsiteX21" fmla="*/ 518700 w 607719"/>
              <a:gd name="connsiteY21" fmla="*/ 84148 h 568606"/>
              <a:gd name="connsiteX22" fmla="*/ 348647 w 607719"/>
              <a:gd name="connsiteY22" fmla="*/ 367128 h 568606"/>
              <a:gd name="connsiteX23" fmla="*/ 341055 w 607719"/>
              <a:gd name="connsiteY23" fmla="*/ 404467 h 568606"/>
              <a:gd name="connsiteX24" fmla="*/ 370283 w 607719"/>
              <a:gd name="connsiteY24" fmla="*/ 380016 h 568606"/>
              <a:gd name="connsiteX25" fmla="*/ 540336 w 607719"/>
              <a:gd name="connsiteY25" fmla="*/ 97226 h 568606"/>
              <a:gd name="connsiteX26" fmla="*/ 35491 w 607719"/>
              <a:gd name="connsiteY26" fmla="*/ 70122 h 568606"/>
              <a:gd name="connsiteX27" fmla="*/ 35491 w 607719"/>
              <a:gd name="connsiteY27" fmla="*/ 533352 h 568606"/>
              <a:gd name="connsiteX28" fmla="*/ 396664 w 607719"/>
              <a:gd name="connsiteY28" fmla="*/ 533352 h 568606"/>
              <a:gd name="connsiteX29" fmla="*/ 396664 w 607719"/>
              <a:gd name="connsiteY29" fmla="*/ 404087 h 568606"/>
              <a:gd name="connsiteX30" fmla="*/ 395335 w 607719"/>
              <a:gd name="connsiteY30" fmla="*/ 405414 h 568606"/>
              <a:gd name="connsiteX31" fmla="*/ 324733 w 607719"/>
              <a:gd name="connsiteY31" fmla="*/ 463792 h 568606"/>
              <a:gd name="connsiteX32" fmla="*/ 313535 w 607719"/>
              <a:gd name="connsiteY32" fmla="*/ 467962 h 568606"/>
              <a:gd name="connsiteX33" fmla="*/ 304425 w 607719"/>
              <a:gd name="connsiteY33" fmla="*/ 465498 h 568606"/>
              <a:gd name="connsiteX34" fmla="*/ 296075 w 607719"/>
              <a:gd name="connsiteY34" fmla="*/ 446733 h 568606"/>
              <a:gd name="connsiteX35" fmla="*/ 304236 w 607719"/>
              <a:gd name="connsiteY35" fmla="*/ 407120 h 568606"/>
              <a:gd name="connsiteX36" fmla="*/ 100779 w 607719"/>
              <a:gd name="connsiteY36" fmla="*/ 407120 h 568606"/>
              <a:gd name="connsiteX37" fmla="*/ 83129 w 607719"/>
              <a:gd name="connsiteY37" fmla="*/ 389493 h 568606"/>
              <a:gd name="connsiteX38" fmla="*/ 100779 w 607719"/>
              <a:gd name="connsiteY38" fmla="*/ 371866 h 568606"/>
              <a:gd name="connsiteX39" fmla="*/ 311448 w 607719"/>
              <a:gd name="connsiteY39" fmla="*/ 371866 h 568606"/>
              <a:gd name="connsiteX40" fmla="*/ 314484 w 607719"/>
              <a:gd name="connsiteY40" fmla="*/ 357082 h 568606"/>
              <a:gd name="connsiteX41" fmla="*/ 316762 w 607719"/>
              <a:gd name="connsiteY41" fmla="*/ 351396 h 568606"/>
              <a:gd name="connsiteX42" fmla="*/ 319799 w 607719"/>
              <a:gd name="connsiteY42" fmla="*/ 346468 h 568606"/>
              <a:gd name="connsiteX43" fmla="*/ 100779 w 607719"/>
              <a:gd name="connsiteY43" fmla="*/ 346468 h 568606"/>
              <a:gd name="connsiteX44" fmla="*/ 83129 w 607719"/>
              <a:gd name="connsiteY44" fmla="*/ 328652 h 568606"/>
              <a:gd name="connsiteX45" fmla="*/ 100779 w 607719"/>
              <a:gd name="connsiteY45" fmla="*/ 311025 h 568606"/>
              <a:gd name="connsiteX46" fmla="*/ 341055 w 607719"/>
              <a:gd name="connsiteY46" fmla="*/ 311025 h 568606"/>
              <a:gd name="connsiteX47" fmla="*/ 358326 w 607719"/>
              <a:gd name="connsiteY47" fmla="*/ 282215 h 568606"/>
              <a:gd name="connsiteX48" fmla="*/ 347888 w 607719"/>
              <a:gd name="connsiteY48" fmla="*/ 285627 h 568606"/>
              <a:gd name="connsiteX49" fmla="*/ 100779 w 607719"/>
              <a:gd name="connsiteY49" fmla="*/ 285627 h 568606"/>
              <a:gd name="connsiteX50" fmla="*/ 83129 w 607719"/>
              <a:gd name="connsiteY50" fmla="*/ 268000 h 568606"/>
              <a:gd name="connsiteX51" fmla="*/ 100779 w 607719"/>
              <a:gd name="connsiteY51" fmla="*/ 250183 h 568606"/>
              <a:gd name="connsiteX52" fmla="*/ 347888 w 607719"/>
              <a:gd name="connsiteY52" fmla="*/ 250183 h 568606"/>
              <a:gd name="connsiteX53" fmla="*/ 365538 w 607719"/>
              <a:gd name="connsiteY53" fmla="*/ 268000 h 568606"/>
              <a:gd name="connsiteX54" fmla="*/ 365348 w 607719"/>
              <a:gd name="connsiteY54" fmla="*/ 270464 h 568606"/>
              <a:gd name="connsiteX55" fmla="*/ 396664 w 607719"/>
              <a:gd name="connsiteY55" fmla="*/ 218341 h 568606"/>
              <a:gd name="connsiteX56" fmla="*/ 396664 w 607719"/>
              <a:gd name="connsiteY56" fmla="*/ 70122 h 568606"/>
              <a:gd name="connsiteX57" fmla="*/ 543942 w 607719"/>
              <a:gd name="connsiteY57" fmla="*/ 41881 h 568606"/>
              <a:gd name="connsiteX58" fmla="*/ 536920 w 607719"/>
              <a:gd name="connsiteY58" fmla="*/ 53822 h 568606"/>
              <a:gd name="connsiteX59" fmla="*/ 558556 w 607719"/>
              <a:gd name="connsiteY59" fmla="*/ 66900 h 568606"/>
              <a:gd name="connsiteX60" fmla="*/ 565768 w 607719"/>
              <a:gd name="connsiteY60" fmla="*/ 54959 h 568606"/>
              <a:gd name="connsiteX61" fmla="*/ 533693 w 607719"/>
              <a:gd name="connsiteY61" fmla="*/ 562 h 568606"/>
              <a:gd name="connsiteX62" fmla="*/ 546979 w 607719"/>
              <a:gd name="connsiteY62" fmla="*/ 2458 h 568606"/>
              <a:gd name="connsiteX63" fmla="*/ 599171 w 607719"/>
              <a:gd name="connsiteY63" fmla="*/ 33731 h 568606"/>
              <a:gd name="connsiteX64" fmla="*/ 605245 w 607719"/>
              <a:gd name="connsiteY64" fmla="*/ 57992 h 568606"/>
              <a:gd name="connsiteX65" fmla="*/ 432155 w 607719"/>
              <a:gd name="connsiteY65" fmla="*/ 346089 h 568606"/>
              <a:gd name="connsiteX66" fmla="*/ 432155 w 607719"/>
              <a:gd name="connsiteY66" fmla="*/ 550979 h 568606"/>
              <a:gd name="connsiteX67" fmla="*/ 414315 w 607719"/>
              <a:gd name="connsiteY67" fmla="*/ 568606 h 568606"/>
              <a:gd name="connsiteX68" fmla="*/ 17651 w 607719"/>
              <a:gd name="connsiteY68" fmla="*/ 568606 h 568606"/>
              <a:gd name="connsiteX69" fmla="*/ 0 w 607719"/>
              <a:gd name="connsiteY69" fmla="*/ 550979 h 568606"/>
              <a:gd name="connsiteX70" fmla="*/ 0 w 607719"/>
              <a:gd name="connsiteY70" fmla="*/ 52495 h 568606"/>
              <a:gd name="connsiteX71" fmla="*/ 17651 w 607719"/>
              <a:gd name="connsiteY71" fmla="*/ 34869 h 568606"/>
              <a:gd name="connsiteX72" fmla="*/ 414315 w 607719"/>
              <a:gd name="connsiteY72" fmla="*/ 34869 h 568606"/>
              <a:gd name="connsiteX73" fmla="*/ 432155 w 607719"/>
              <a:gd name="connsiteY73" fmla="*/ 52495 h 568606"/>
              <a:gd name="connsiteX74" fmla="*/ 432155 w 607719"/>
              <a:gd name="connsiteY74" fmla="*/ 159395 h 568606"/>
              <a:gd name="connsiteX75" fmla="*/ 522685 w 607719"/>
              <a:gd name="connsiteY75" fmla="*/ 8523 h 568606"/>
              <a:gd name="connsiteX76" fmla="*/ 533693 w 607719"/>
              <a:gd name="connsiteY76" fmla="*/ 562 h 56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7719" h="568606">
                <a:moveTo>
                  <a:pt x="100781" y="432485"/>
                </a:moveTo>
                <a:lnTo>
                  <a:pt x="231582" y="432485"/>
                </a:lnTo>
                <a:cubicBezTo>
                  <a:pt x="241264" y="432485"/>
                  <a:pt x="249237" y="440441"/>
                  <a:pt x="249237" y="450292"/>
                </a:cubicBezTo>
                <a:cubicBezTo>
                  <a:pt x="249237" y="459953"/>
                  <a:pt x="241264" y="467909"/>
                  <a:pt x="231582" y="467909"/>
                </a:cubicBezTo>
                <a:lnTo>
                  <a:pt x="100781" y="467909"/>
                </a:lnTo>
                <a:cubicBezTo>
                  <a:pt x="90910" y="467909"/>
                  <a:pt x="83126" y="459953"/>
                  <a:pt x="83126" y="450292"/>
                </a:cubicBezTo>
                <a:cubicBezTo>
                  <a:pt x="83126" y="440441"/>
                  <a:pt x="90910" y="432485"/>
                  <a:pt x="100781" y="432485"/>
                </a:cubicBezTo>
                <a:close/>
                <a:moveTo>
                  <a:pt x="100776" y="189528"/>
                </a:moveTo>
                <a:lnTo>
                  <a:pt x="347879" y="189528"/>
                </a:lnTo>
                <a:cubicBezTo>
                  <a:pt x="357558" y="189528"/>
                  <a:pt x="365529" y="197305"/>
                  <a:pt x="365529" y="207169"/>
                </a:cubicBezTo>
                <a:cubicBezTo>
                  <a:pt x="365529" y="216844"/>
                  <a:pt x="357558" y="224811"/>
                  <a:pt x="347879" y="224811"/>
                </a:cubicBezTo>
                <a:lnTo>
                  <a:pt x="100776" y="224811"/>
                </a:lnTo>
                <a:cubicBezTo>
                  <a:pt x="90908" y="224811"/>
                  <a:pt x="83126" y="216844"/>
                  <a:pt x="83126" y="207169"/>
                </a:cubicBezTo>
                <a:cubicBezTo>
                  <a:pt x="83126" y="197305"/>
                  <a:pt x="90908" y="189528"/>
                  <a:pt x="100776" y="189528"/>
                </a:cubicBezTo>
                <a:close/>
                <a:moveTo>
                  <a:pt x="100776" y="128701"/>
                </a:moveTo>
                <a:lnTo>
                  <a:pt x="347879" y="128701"/>
                </a:lnTo>
                <a:cubicBezTo>
                  <a:pt x="357558" y="128701"/>
                  <a:pt x="365529" y="136657"/>
                  <a:pt x="365529" y="146318"/>
                </a:cubicBezTo>
                <a:cubicBezTo>
                  <a:pt x="365529" y="156169"/>
                  <a:pt x="357558" y="164125"/>
                  <a:pt x="347879" y="164125"/>
                </a:cubicBezTo>
                <a:lnTo>
                  <a:pt x="100776" y="164125"/>
                </a:lnTo>
                <a:cubicBezTo>
                  <a:pt x="90908" y="164125"/>
                  <a:pt x="83126" y="156169"/>
                  <a:pt x="83126" y="146318"/>
                </a:cubicBezTo>
                <a:cubicBezTo>
                  <a:pt x="83126" y="136657"/>
                  <a:pt x="90908" y="128701"/>
                  <a:pt x="100776" y="128701"/>
                </a:cubicBezTo>
                <a:close/>
                <a:moveTo>
                  <a:pt x="518700" y="84148"/>
                </a:moveTo>
                <a:lnTo>
                  <a:pt x="348647" y="367128"/>
                </a:lnTo>
                <a:lnTo>
                  <a:pt x="341055" y="404467"/>
                </a:lnTo>
                <a:lnTo>
                  <a:pt x="370283" y="380016"/>
                </a:lnTo>
                <a:lnTo>
                  <a:pt x="540336" y="97226"/>
                </a:lnTo>
                <a:close/>
                <a:moveTo>
                  <a:pt x="35491" y="70122"/>
                </a:moveTo>
                <a:lnTo>
                  <a:pt x="35491" y="533352"/>
                </a:lnTo>
                <a:lnTo>
                  <a:pt x="396664" y="533352"/>
                </a:lnTo>
                <a:lnTo>
                  <a:pt x="396664" y="404087"/>
                </a:lnTo>
                <a:cubicBezTo>
                  <a:pt x="396284" y="404467"/>
                  <a:pt x="395715" y="405035"/>
                  <a:pt x="395335" y="405414"/>
                </a:cubicBezTo>
                <a:lnTo>
                  <a:pt x="324733" y="463792"/>
                </a:lnTo>
                <a:cubicBezTo>
                  <a:pt x="321507" y="466635"/>
                  <a:pt x="317521" y="467962"/>
                  <a:pt x="313535" y="467962"/>
                </a:cubicBezTo>
                <a:cubicBezTo>
                  <a:pt x="310309" y="467962"/>
                  <a:pt x="307083" y="467014"/>
                  <a:pt x="304425" y="465498"/>
                </a:cubicBezTo>
                <a:cubicBezTo>
                  <a:pt x="297973" y="461517"/>
                  <a:pt x="294556" y="454125"/>
                  <a:pt x="296075" y="446733"/>
                </a:cubicBezTo>
                <a:lnTo>
                  <a:pt x="304236" y="407120"/>
                </a:lnTo>
                <a:lnTo>
                  <a:pt x="100779" y="407120"/>
                </a:lnTo>
                <a:cubicBezTo>
                  <a:pt x="90910" y="407120"/>
                  <a:pt x="83129" y="399159"/>
                  <a:pt x="83129" y="389493"/>
                </a:cubicBezTo>
                <a:cubicBezTo>
                  <a:pt x="83129" y="379637"/>
                  <a:pt x="90910" y="371866"/>
                  <a:pt x="100779" y="371866"/>
                </a:cubicBezTo>
                <a:lnTo>
                  <a:pt x="311448" y="371866"/>
                </a:lnTo>
                <a:lnTo>
                  <a:pt x="314484" y="357082"/>
                </a:lnTo>
                <a:cubicBezTo>
                  <a:pt x="315054" y="354997"/>
                  <a:pt x="315623" y="353102"/>
                  <a:pt x="316762" y="351396"/>
                </a:cubicBezTo>
                <a:lnTo>
                  <a:pt x="319799" y="346468"/>
                </a:lnTo>
                <a:lnTo>
                  <a:pt x="100779" y="346468"/>
                </a:lnTo>
                <a:cubicBezTo>
                  <a:pt x="90910" y="346468"/>
                  <a:pt x="83129" y="338508"/>
                  <a:pt x="83129" y="328652"/>
                </a:cubicBezTo>
                <a:cubicBezTo>
                  <a:pt x="83129" y="318985"/>
                  <a:pt x="90910" y="311025"/>
                  <a:pt x="100779" y="311025"/>
                </a:cubicBezTo>
                <a:lnTo>
                  <a:pt x="341055" y="311025"/>
                </a:lnTo>
                <a:lnTo>
                  <a:pt x="358326" y="282215"/>
                </a:lnTo>
                <a:cubicBezTo>
                  <a:pt x="355479" y="284300"/>
                  <a:pt x="351873" y="285627"/>
                  <a:pt x="347888" y="285627"/>
                </a:cubicBezTo>
                <a:lnTo>
                  <a:pt x="100779" y="285627"/>
                </a:lnTo>
                <a:cubicBezTo>
                  <a:pt x="90910" y="285627"/>
                  <a:pt x="83129" y="277666"/>
                  <a:pt x="83129" y="268000"/>
                </a:cubicBezTo>
                <a:cubicBezTo>
                  <a:pt x="83129" y="258144"/>
                  <a:pt x="90910" y="250183"/>
                  <a:pt x="100779" y="250183"/>
                </a:cubicBezTo>
                <a:lnTo>
                  <a:pt x="347888" y="250183"/>
                </a:lnTo>
                <a:cubicBezTo>
                  <a:pt x="357567" y="250183"/>
                  <a:pt x="365538" y="258144"/>
                  <a:pt x="365538" y="268000"/>
                </a:cubicBezTo>
                <a:cubicBezTo>
                  <a:pt x="365538" y="268758"/>
                  <a:pt x="365538" y="269705"/>
                  <a:pt x="365348" y="270464"/>
                </a:cubicBezTo>
                <a:lnTo>
                  <a:pt x="396664" y="218341"/>
                </a:lnTo>
                <a:lnTo>
                  <a:pt x="396664" y="70122"/>
                </a:lnTo>
                <a:close/>
                <a:moveTo>
                  <a:pt x="543942" y="41881"/>
                </a:moveTo>
                <a:lnTo>
                  <a:pt x="536920" y="53822"/>
                </a:lnTo>
                <a:lnTo>
                  <a:pt x="558556" y="66900"/>
                </a:lnTo>
                <a:lnTo>
                  <a:pt x="565768" y="54959"/>
                </a:lnTo>
                <a:close/>
                <a:moveTo>
                  <a:pt x="533693" y="562"/>
                </a:moveTo>
                <a:cubicBezTo>
                  <a:pt x="538248" y="-575"/>
                  <a:pt x="542993" y="-6"/>
                  <a:pt x="546979" y="2458"/>
                </a:cubicBezTo>
                <a:lnTo>
                  <a:pt x="599171" y="33731"/>
                </a:lnTo>
                <a:cubicBezTo>
                  <a:pt x="607522" y="38659"/>
                  <a:pt x="610179" y="49652"/>
                  <a:pt x="605245" y="57992"/>
                </a:cubicBezTo>
                <a:lnTo>
                  <a:pt x="432155" y="346089"/>
                </a:lnTo>
                <a:lnTo>
                  <a:pt x="432155" y="550979"/>
                </a:lnTo>
                <a:cubicBezTo>
                  <a:pt x="432155" y="560835"/>
                  <a:pt x="424184" y="568606"/>
                  <a:pt x="414315" y="568606"/>
                </a:cubicBezTo>
                <a:lnTo>
                  <a:pt x="17651" y="568606"/>
                </a:lnTo>
                <a:cubicBezTo>
                  <a:pt x="7971" y="568606"/>
                  <a:pt x="0" y="560835"/>
                  <a:pt x="0" y="550979"/>
                </a:cubicBezTo>
                <a:lnTo>
                  <a:pt x="0" y="52495"/>
                </a:lnTo>
                <a:cubicBezTo>
                  <a:pt x="0" y="42829"/>
                  <a:pt x="7971" y="34869"/>
                  <a:pt x="17651" y="34869"/>
                </a:cubicBezTo>
                <a:lnTo>
                  <a:pt x="414315" y="34869"/>
                </a:lnTo>
                <a:cubicBezTo>
                  <a:pt x="424184" y="34869"/>
                  <a:pt x="432155" y="42829"/>
                  <a:pt x="432155" y="52495"/>
                </a:cubicBezTo>
                <a:lnTo>
                  <a:pt x="432155" y="159395"/>
                </a:lnTo>
                <a:lnTo>
                  <a:pt x="522685" y="8523"/>
                </a:lnTo>
                <a:cubicBezTo>
                  <a:pt x="525153" y="4543"/>
                  <a:pt x="529138" y="1699"/>
                  <a:pt x="533693" y="56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bg2">
                  <a:lumMod val="25000"/>
                </a:schemeClr>
              </a:solidFill>
              <a:effectLst/>
              <a:uLnTx/>
              <a:uFillTx/>
              <a:latin typeface="字魂105号-简雅黑" panose="00000500000000000000" pitchFamily="2" charset="-122"/>
              <a:ea typeface="字魂105号-简雅黑" panose="00000500000000000000" pitchFamily="2" charset="-122"/>
              <a:cs typeface="Arial" panose="020B0604020202020204" pitchFamily="34" charset="0"/>
            </a:endParaRPr>
          </a:p>
        </p:txBody>
      </p:sp>
      <p:sp>
        <p:nvSpPr>
          <p:cNvPr id="31" name="文本框 30">
            <a:extLst>
              <a:ext uri="{FF2B5EF4-FFF2-40B4-BE49-F238E27FC236}">
                <a16:creationId xmlns:a16="http://schemas.microsoft.com/office/drawing/2014/main" id="{12ED2023-829C-410D-9BD6-7302F4327E7F}"/>
              </a:ext>
            </a:extLst>
          </p:cNvPr>
          <p:cNvSpPr txBox="1"/>
          <p:nvPr/>
        </p:nvSpPr>
        <p:spPr>
          <a:xfrm>
            <a:off x="7841436" y="2756886"/>
            <a:ext cx="3423932" cy="741514"/>
          </a:xfrm>
          <a:prstGeom prst="rect">
            <a:avLst/>
          </a:prstGeom>
          <a:noFill/>
        </p:spPr>
        <p:txBody>
          <a:bodyPr wrap="square" rtlCol="0">
            <a:normAutofit/>
          </a:bodyPr>
          <a:lstStyle/>
          <a:p>
            <a:pPr>
              <a:lnSpc>
                <a:spcPct val="120000"/>
              </a:lnSpc>
            </a:pPr>
            <a:r>
              <a:rPr lang="vi-VN" altLang="vi-VN" sz="1200">
                <a:solidFill>
                  <a:schemeClr val="bg1"/>
                </a:solidFill>
                <a:latin typeface="Noto Sans"/>
                <a:ea typeface="Noto Sans"/>
              </a:rPr>
              <a:t>Bấm vào hộp văn bản để chỉnh sửa và nhập nội dung liên quan. Bấm vào hộp văn bản để chỉnh sửa và nhập nội dung liên quan. Bấm</a:t>
            </a:r>
          </a:p>
        </p:txBody>
      </p:sp>
      <p:sp>
        <p:nvSpPr>
          <p:cNvPr id="33" name="文本框 32">
            <a:extLst>
              <a:ext uri="{FF2B5EF4-FFF2-40B4-BE49-F238E27FC236}">
                <a16:creationId xmlns:a16="http://schemas.microsoft.com/office/drawing/2014/main" id="{458F5235-4C9E-426D-9585-9304A241A5EC}"/>
              </a:ext>
            </a:extLst>
          </p:cNvPr>
          <p:cNvSpPr txBox="1"/>
          <p:nvPr/>
        </p:nvSpPr>
        <p:spPr>
          <a:xfrm>
            <a:off x="7841437" y="2295965"/>
            <a:ext cx="1203173" cy="267409"/>
          </a:xfrm>
          <a:prstGeom prst="rect">
            <a:avLst/>
          </a:prstGeom>
          <a:noFill/>
        </p:spPr>
        <p:txBody>
          <a:bodyPr wrap="square" rtlCol="0">
            <a:normAutofit/>
          </a:bodyPr>
          <a:lstStyle/>
          <a:p>
            <a:pPr>
              <a:lnSpc>
                <a:spcPct val="120000"/>
              </a:lnSpc>
            </a:pPr>
            <a:r>
              <a:rPr lang="vi-VN" altLang="vi-VN" sz="1000" b="1">
                <a:solidFill>
                  <a:schemeClr val="bg1"/>
                </a:solidFill>
                <a:latin typeface="Noto Sans"/>
                <a:ea typeface="Noto Sans"/>
              </a:rPr>
              <a:t>Chỉnh sửa tiêu</a:t>
            </a:r>
          </a:p>
        </p:txBody>
      </p:sp>
      <p:sp>
        <p:nvSpPr>
          <p:cNvPr id="35" name="文本框 34">
            <a:extLst>
              <a:ext uri="{FF2B5EF4-FFF2-40B4-BE49-F238E27FC236}">
                <a16:creationId xmlns:a16="http://schemas.microsoft.com/office/drawing/2014/main" id="{9796C306-E907-4760-9657-4425F49D7204}"/>
              </a:ext>
            </a:extLst>
          </p:cNvPr>
          <p:cNvSpPr txBox="1"/>
          <p:nvPr/>
        </p:nvSpPr>
        <p:spPr>
          <a:xfrm>
            <a:off x="7841436" y="4854948"/>
            <a:ext cx="3423932" cy="741514"/>
          </a:xfrm>
          <a:prstGeom prst="rect">
            <a:avLst/>
          </a:prstGeom>
          <a:noFill/>
        </p:spPr>
        <p:txBody>
          <a:bodyPr wrap="square" rtlCol="0">
            <a:normAutofit/>
          </a:bodyPr>
          <a:lstStyle/>
          <a:p>
            <a:pPr>
              <a:lnSpc>
                <a:spcPct val="120000"/>
              </a:lnSpc>
            </a:pPr>
            <a:r>
              <a:rPr lang="vi-VN" altLang="vi-VN" sz="1200">
                <a:solidFill>
                  <a:schemeClr val="bg1"/>
                </a:solidFill>
                <a:latin typeface="Noto Sans"/>
                <a:ea typeface="Noto Sans"/>
              </a:rPr>
              <a:t>Bấm vào hộp văn bản để chỉnh sửa và nhập nội dung liên quan. Bấm vào hộp văn bản để chỉnh sửa và nhập nội dung liên quan. Bấm</a:t>
            </a:r>
          </a:p>
        </p:txBody>
      </p:sp>
      <p:sp>
        <p:nvSpPr>
          <p:cNvPr id="39" name="文本框 38">
            <a:extLst>
              <a:ext uri="{FF2B5EF4-FFF2-40B4-BE49-F238E27FC236}">
                <a16:creationId xmlns:a16="http://schemas.microsoft.com/office/drawing/2014/main" id="{DAB717BD-735B-49FF-AE91-4D5F23047DC7}"/>
              </a:ext>
            </a:extLst>
          </p:cNvPr>
          <p:cNvSpPr txBox="1"/>
          <p:nvPr/>
        </p:nvSpPr>
        <p:spPr>
          <a:xfrm>
            <a:off x="7841437" y="4394026"/>
            <a:ext cx="1203173" cy="267409"/>
          </a:xfrm>
          <a:prstGeom prst="rect">
            <a:avLst/>
          </a:prstGeom>
          <a:noFill/>
        </p:spPr>
        <p:txBody>
          <a:bodyPr wrap="square" rtlCol="0">
            <a:normAutofit/>
          </a:bodyPr>
          <a:lstStyle/>
          <a:p>
            <a:pPr>
              <a:lnSpc>
                <a:spcPct val="120000"/>
              </a:lnSpc>
            </a:pPr>
            <a:r>
              <a:rPr lang="vi-VN" altLang="vi-VN" sz="1000" b="1">
                <a:solidFill>
                  <a:schemeClr val="bg1"/>
                </a:solidFill>
                <a:latin typeface="Noto Sans"/>
                <a:ea typeface="Noto Sans"/>
              </a:rPr>
              <a:t>Chỉnh sửa tiêu</a:t>
            </a:r>
          </a:p>
        </p:txBody>
      </p:sp>
      <p:grpSp>
        <p:nvGrpSpPr>
          <p:cNvPr id="18" name="组合 17">
            <a:extLst>
              <a:ext uri="{FF2B5EF4-FFF2-40B4-BE49-F238E27FC236}">
                <a16:creationId xmlns:a16="http://schemas.microsoft.com/office/drawing/2014/main" id="{EF83DAE3-F103-4B8A-9160-059BBD8A2F31}"/>
              </a:ext>
            </a:extLst>
          </p:cNvPr>
          <p:cNvGrpSpPr/>
          <p:nvPr/>
        </p:nvGrpSpPr>
        <p:grpSpPr>
          <a:xfrm>
            <a:off x="3656170" y="583679"/>
            <a:ext cx="5014005" cy="505620"/>
            <a:chOff x="4479130" y="667464"/>
            <a:chExt cx="3233737" cy="362305"/>
          </a:xfrm>
        </p:grpSpPr>
        <p:sp>
          <p:nvSpPr>
            <p:cNvPr id="20" name="文本框 19">
              <a:extLst>
                <a:ext uri="{FF2B5EF4-FFF2-40B4-BE49-F238E27FC236}">
                  <a16:creationId xmlns:a16="http://schemas.microsoft.com/office/drawing/2014/main" id="{F419953E-862E-4821-B2CF-407C34328C24}"/>
                </a:ext>
              </a:extLst>
            </p:cNvPr>
            <p:cNvSpPr txBox="1"/>
            <p:nvPr/>
          </p:nvSpPr>
          <p:spPr bwMode="auto">
            <a:xfrm>
              <a:off x="4479130" y="667464"/>
              <a:ext cx="3233737" cy="347238"/>
            </a:xfrm>
            <a:prstGeom prst="rect">
              <a:avLst/>
            </a:prstGeom>
            <a:noFill/>
          </p:spPr>
          <p:txBody>
            <a:bodyPr wrap="squar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400" b="1" kern="0" spc="170">
                  <a:latin typeface="Times New Roman" panose="02020603050405020304" pitchFamily="18" charset="0"/>
                  <a:ea typeface="Noto Sans"/>
                  <a:cs typeface="Times New Roman" panose="02020603050405020304" pitchFamily="18" charset="0"/>
                  <a:sym typeface="+mn-lt"/>
                </a:rPr>
                <a:t>2.4. Mô hình dữ liệu quan hệ</a:t>
              </a:r>
              <a:endParaRPr kumimoji="0" lang="zh-CN" altLang="en-US" sz="2400" b="1" i="0" kern="0" spc="170" baseline="0" noProof="0">
                <a:ln>
                  <a:noFill/>
                </a:ln>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cxnSp>
          <p:nvCxnSpPr>
            <p:cNvPr id="22" name="直接连接符 21">
              <a:extLst>
                <a:ext uri="{FF2B5EF4-FFF2-40B4-BE49-F238E27FC236}">
                  <a16:creationId xmlns:a16="http://schemas.microsoft.com/office/drawing/2014/main" id="{52E3449B-4101-4B80-8942-8E3A398EC35E}"/>
                </a:ext>
              </a:extLst>
            </p:cNvPr>
            <p:cNvCxnSpPr/>
            <p:nvPr/>
          </p:nvCxnSpPr>
          <p:spPr>
            <a:xfrm>
              <a:off x="5692264" y="1029769"/>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
        <p:nvSpPr>
          <p:cNvPr id="26" name="文本框 32">
            <a:extLst>
              <a:ext uri="{FF2B5EF4-FFF2-40B4-BE49-F238E27FC236}">
                <a16:creationId xmlns:a16="http://schemas.microsoft.com/office/drawing/2014/main" id="{F44A25BE-B4DE-4FD5-B4B5-729BB5DA91E6}"/>
              </a:ext>
            </a:extLst>
          </p:cNvPr>
          <p:cNvSpPr txBox="1"/>
          <p:nvPr/>
        </p:nvSpPr>
        <p:spPr bwMode="auto">
          <a:xfrm>
            <a:off x="4155594" y="5546071"/>
            <a:ext cx="3866848"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dirty="0" err="1">
                <a:latin typeface="Times New Roman" panose="02020603050405020304" pitchFamily="18" charset="0"/>
                <a:cs typeface="Times New Roman" panose="02020603050405020304" pitchFamily="18" charset="0"/>
              </a:rPr>
              <a:t>Hình</a:t>
            </a:r>
            <a:r>
              <a:rPr lang="en-US" sz="1400" i="1" dirty="0">
                <a:latin typeface="Times New Roman" panose="02020603050405020304" pitchFamily="18" charset="0"/>
                <a:cs typeface="Times New Roman" panose="02020603050405020304" pitchFamily="18" charset="0"/>
              </a:rPr>
              <a:t> 2: </a:t>
            </a:r>
            <a:r>
              <a:rPr lang="en-US" sz="1400" i="1" dirty="0" err="1">
                <a:latin typeface="Times New Roman" panose="02020603050405020304" pitchFamily="18" charset="0"/>
                <a:cs typeface="Times New Roman" panose="02020603050405020304" pitchFamily="18" charset="0"/>
              </a:rPr>
              <a:t>Mô</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hình</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dữ</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liệu</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quan</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hệ</a:t>
            </a:r>
            <a:endParaRPr lang="en-US"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2D39C99-692D-4356-A111-689033A489C5}"/>
              </a:ext>
            </a:extLst>
          </p:cNvPr>
          <p:cNvPicPr>
            <a:picLocks noChangeAspect="1"/>
          </p:cNvPicPr>
          <p:nvPr/>
        </p:nvPicPr>
        <p:blipFill>
          <a:blip r:embed="rId2"/>
          <a:stretch>
            <a:fillRect/>
          </a:stretch>
        </p:blipFill>
        <p:spPr>
          <a:xfrm>
            <a:off x="1744610" y="1184281"/>
            <a:ext cx="8301243" cy="4265034"/>
          </a:xfrm>
          <a:prstGeom prst="rect">
            <a:avLst/>
          </a:prstGeom>
        </p:spPr>
      </p:pic>
    </p:spTree>
    <p:extLst>
      <p:ext uri="{BB962C8B-B14F-4D97-AF65-F5344CB8AC3E}">
        <p14:creationId xmlns:p14="http://schemas.microsoft.com/office/powerpoint/2010/main" val="14572863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p:bldP spid="13" grpId="0"/>
      <p:bldP spid="19" grpId="0"/>
      <p:bldP spid="21" grpId="0"/>
      <p:bldP spid="27" grpId="0" animBg="1"/>
      <p:bldP spid="29" grpId="0" animBg="1"/>
      <p:bldP spid="31" grpId="0"/>
      <p:bldP spid="33" grpId="0"/>
      <p:bldP spid="35"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A840383E-342C-4649-8E34-7A08B61E6B18}"/>
              </a:ext>
            </a:extLst>
          </p:cNvPr>
          <p:cNvGrpSpPr/>
          <p:nvPr/>
        </p:nvGrpSpPr>
        <p:grpSpPr>
          <a:xfrm>
            <a:off x="3374478" y="461569"/>
            <a:ext cx="5695648" cy="579550"/>
            <a:chOff x="4479130" y="667464"/>
            <a:chExt cx="3233737" cy="580992"/>
          </a:xfrm>
        </p:grpSpPr>
        <p:sp>
          <p:nvSpPr>
            <p:cNvPr id="27" name="文本框 26">
              <a:extLst>
                <a:ext uri="{FF2B5EF4-FFF2-40B4-BE49-F238E27FC236}">
                  <a16:creationId xmlns:a16="http://schemas.microsoft.com/office/drawing/2014/main" id="{5D32D3D5-E617-4967-AD6A-83A4E81E5E41}"/>
                </a:ext>
              </a:extLst>
            </p:cNvPr>
            <p:cNvSpPr txBox="1"/>
            <p:nvPr/>
          </p:nvSpPr>
          <p:spPr bwMode="auto">
            <a:xfrm>
              <a:off x="4479130" y="667464"/>
              <a:ext cx="3233737" cy="472440"/>
            </a:xfrm>
            <a:prstGeom prst="rect">
              <a:avLst/>
            </a:prstGeom>
            <a:noFill/>
          </p:spPr>
          <p:txBody>
            <a:bodyPr wrap="squar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400" b="1" kern="0" spc="170">
                  <a:solidFill>
                    <a:schemeClr val="tx1">
                      <a:lumMod val="75000"/>
                      <a:lumOff val="25000"/>
                    </a:schemeClr>
                  </a:solidFill>
                  <a:latin typeface="Times New Roman" panose="02020603050405020304" pitchFamily="18" charset="0"/>
                  <a:ea typeface="Noto Sans"/>
                  <a:cs typeface="Times New Roman" panose="02020603050405020304" pitchFamily="18" charset="0"/>
                  <a:sym typeface="+mn-lt"/>
                </a:rPr>
                <a:t>2.5. Biểu đồ Use Case tổng quát</a:t>
              </a:r>
              <a:endParaRPr kumimoji="0" lang="zh-CN" altLang="en-US" sz="2400" b="1" i="0" kern="0" spc="170" baseline="0" noProof="0">
                <a:ln>
                  <a:noFill/>
                </a:ln>
                <a:solidFill>
                  <a:schemeClr val="tx1">
                    <a:lumMod val="75000"/>
                    <a:lumOff val="25000"/>
                  </a:schemeClr>
                </a:solidFill>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cxnSp>
          <p:nvCxnSpPr>
            <p:cNvPr id="34" name="直接连接符 33">
              <a:extLst>
                <a:ext uri="{FF2B5EF4-FFF2-40B4-BE49-F238E27FC236}">
                  <a16:creationId xmlns:a16="http://schemas.microsoft.com/office/drawing/2014/main" id="{FA4D0CA4-4185-47C4-A779-6CC2F632F5C9}"/>
                </a:ext>
              </a:extLst>
            </p:cNvPr>
            <p:cNvCxnSpPr/>
            <p:nvPr/>
          </p:nvCxnSpPr>
          <p:spPr>
            <a:xfrm>
              <a:off x="5676900" y="1248456"/>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pic>
        <p:nvPicPr>
          <p:cNvPr id="35" name="Hình ảnh 34"/>
          <p:cNvPicPr/>
          <p:nvPr/>
        </p:nvPicPr>
        <p:blipFill>
          <a:blip r:embed="rId2"/>
          <a:stretch>
            <a:fillRect/>
          </a:stretch>
        </p:blipFill>
        <p:spPr>
          <a:xfrm>
            <a:off x="2369127" y="1142898"/>
            <a:ext cx="6784398" cy="4802729"/>
          </a:xfrm>
          <a:prstGeom prst="rect">
            <a:avLst/>
          </a:prstGeom>
        </p:spPr>
      </p:pic>
      <p:sp>
        <p:nvSpPr>
          <p:cNvPr id="36" name="文本框 32">
            <a:extLst>
              <a:ext uri="{FF2B5EF4-FFF2-40B4-BE49-F238E27FC236}">
                <a16:creationId xmlns:a16="http://schemas.microsoft.com/office/drawing/2014/main" id="{F44A25BE-B4DE-4FD5-B4B5-729BB5DA91E6}"/>
              </a:ext>
            </a:extLst>
          </p:cNvPr>
          <p:cNvSpPr txBox="1"/>
          <p:nvPr/>
        </p:nvSpPr>
        <p:spPr bwMode="auto">
          <a:xfrm>
            <a:off x="3997933" y="5945627"/>
            <a:ext cx="3866848"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dirty="0" err="1">
                <a:latin typeface="Times New Roman" panose="02020603050405020304" pitchFamily="18" charset="0"/>
                <a:cs typeface="Times New Roman" panose="02020603050405020304" pitchFamily="18" charset="0"/>
              </a:rPr>
              <a:t>Hình</a:t>
            </a:r>
            <a:r>
              <a:rPr lang="en-US" sz="1400" i="1" dirty="0">
                <a:latin typeface="Times New Roman" panose="02020603050405020304" pitchFamily="18" charset="0"/>
                <a:cs typeface="Times New Roman" panose="02020603050405020304" pitchFamily="18" charset="0"/>
              </a:rPr>
              <a:t> 3: </a:t>
            </a:r>
            <a:r>
              <a:rPr lang="en-US" sz="1400" i="1" dirty="0" err="1">
                <a:latin typeface="Times New Roman" panose="02020603050405020304" pitchFamily="18" charset="0"/>
                <a:cs typeface="Times New Roman" panose="02020603050405020304" pitchFamily="18" charset="0"/>
              </a:rPr>
              <a:t>Biểu</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đồ</a:t>
            </a:r>
            <a:r>
              <a:rPr lang="en-US" sz="1400" i="1" dirty="0">
                <a:latin typeface="Times New Roman" panose="02020603050405020304" pitchFamily="18" charset="0"/>
                <a:cs typeface="Times New Roman" panose="02020603050405020304" pitchFamily="18" charset="0"/>
              </a:rPr>
              <a:t> use case </a:t>
            </a:r>
            <a:r>
              <a:rPr lang="en-US" sz="1400" i="1" dirty="0" err="1">
                <a:latin typeface="Times New Roman" panose="02020603050405020304" pitchFamily="18" charset="0"/>
                <a:cs typeface="Times New Roman" panose="02020603050405020304" pitchFamily="18" charset="0"/>
              </a:rPr>
              <a:t>tổng</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quát</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735397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E05E7C0D-0206-42EC-A869-039A198EA9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050866" y="2700868"/>
            <a:ext cx="3058863" cy="4157132"/>
          </a:xfrm>
          <a:prstGeom prst="rect">
            <a:avLst/>
          </a:prstGeom>
        </p:spPr>
      </p:pic>
      <p:sp>
        <p:nvSpPr>
          <p:cNvPr id="24" name="PA-文本框 12">
            <a:extLst>
              <a:ext uri="{FF2B5EF4-FFF2-40B4-BE49-F238E27FC236}">
                <a16:creationId xmlns:a16="http://schemas.microsoft.com/office/drawing/2014/main" id="{80EC9F5C-9734-4C11-BDB5-FB0FC32F63CC}"/>
              </a:ext>
            </a:extLst>
          </p:cNvPr>
          <p:cNvSpPr txBox="1"/>
          <p:nvPr>
            <p:custDataLst>
              <p:tags r:id="rId1"/>
            </p:custDataLst>
          </p:nvPr>
        </p:nvSpPr>
        <p:spPr>
          <a:xfrm>
            <a:off x="1178598" y="2092796"/>
            <a:ext cx="7666144" cy="865843"/>
          </a:xfrm>
          <a:prstGeom prst="rect">
            <a:avLst/>
          </a:prstGeom>
          <a:noFill/>
        </p:spPr>
        <p:txBody>
          <a:bodyPr wrap="square" rtlCol="0">
            <a:noAutofit/>
          </a:bodyPr>
          <a:lstStyle/>
          <a:p>
            <a:pPr lvl="0">
              <a:defRPr/>
            </a:pPr>
            <a:r>
              <a:rPr lang="en-US" altLang="vi-VN" sz="5400">
                <a:solidFill>
                  <a:schemeClr val="bg1"/>
                </a:solidFill>
                <a:latin typeface="Times New Roman" panose="02020603050405020304" pitchFamily="18" charset="0"/>
                <a:ea typeface="Noto Sans"/>
                <a:cs typeface="Times New Roman" panose="02020603050405020304" pitchFamily="18" charset="0"/>
                <a:sym typeface="+mn-lt"/>
              </a:rPr>
              <a:t>Xây dựng chương trình</a:t>
            </a:r>
            <a:endParaRPr lang="vi-VN" altLang="vi-VN" sz="5400">
              <a:solidFill>
                <a:schemeClr val="bg1"/>
              </a:solidFill>
              <a:latin typeface="Times New Roman" panose="02020603050405020304" pitchFamily="18" charset="0"/>
              <a:ea typeface="Noto Sans"/>
              <a:cs typeface="Times New Roman" panose="02020603050405020304" pitchFamily="18" charset="0"/>
              <a:sym typeface="+mn-lt"/>
            </a:endParaRPr>
          </a:p>
        </p:txBody>
      </p:sp>
      <p:sp>
        <p:nvSpPr>
          <p:cNvPr id="25" name="矩形 24">
            <a:extLst>
              <a:ext uri="{FF2B5EF4-FFF2-40B4-BE49-F238E27FC236}">
                <a16:creationId xmlns:a16="http://schemas.microsoft.com/office/drawing/2014/main" id="{EAE06935-DD46-43F0-8911-842A559B716B}"/>
              </a:ext>
            </a:extLst>
          </p:cNvPr>
          <p:cNvSpPr/>
          <p:nvPr/>
        </p:nvSpPr>
        <p:spPr>
          <a:xfrm>
            <a:off x="2488269" y="3425063"/>
            <a:ext cx="6952726" cy="1171875"/>
          </a:xfrm>
          <a:prstGeom prst="rect">
            <a:avLst/>
          </a:prstGeom>
        </p:spPr>
        <p:txBody>
          <a:bodyPr wrap="square">
            <a:noAutofit/>
          </a:bodyPr>
          <a:lstStyle/>
          <a:p>
            <a:pPr lvl="0">
              <a:lnSpc>
                <a:spcPct val="120000"/>
              </a:lnSpc>
              <a:defRPr/>
            </a:pPr>
            <a:r>
              <a:rPr lang="en-US" altLang="vi-VN" sz="2000">
                <a:solidFill>
                  <a:schemeClr val="bg1"/>
                </a:solidFill>
                <a:latin typeface="Times New Roman" panose="02020603050405020304" pitchFamily="18" charset="0"/>
                <a:ea typeface="Noto Sans"/>
                <a:cs typeface="Times New Roman" panose="02020603050405020304" pitchFamily="18" charset="0"/>
                <a:sym typeface="+mn-lt"/>
              </a:rPr>
              <a:t>3.1. Xây dựng các chức năng</a:t>
            </a:r>
          </a:p>
          <a:p>
            <a:pPr lvl="0">
              <a:lnSpc>
                <a:spcPct val="120000"/>
              </a:lnSpc>
              <a:defRPr/>
            </a:pPr>
            <a:r>
              <a:rPr lang="en-US" altLang="vi-VN" sz="2000">
                <a:solidFill>
                  <a:schemeClr val="bg1"/>
                </a:solidFill>
                <a:latin typeface="Times New Roman" panose="02020603050405020304" pitchFamily="18" charset="0"/>
                <a:ea typeface="Noto Sans"/>
                <a:cs typeface="Times New Roman" panose="02020603050405020304" pitchFamily="18" charset="0"/>
                <a:sym typeface="+mn-lt"/>
              </a:rPr>
              <a:t>3.2. Thiết lập kết nối</a:t>
            </a:r>
          </a:p>
          <a:p>
            <a:pPr lvl="0">
              <a:lnSpc>
                <a:spcPct val="120000"/>
              </a:lnSpc>
              <a:defRPr/>
            </a:pPr>
            <a:r>
              <a:rPr lang="en-US" altLang="vi-VN" sz="2000">
                <a:solidFill>
                  <a:schemeClr val="bg1"/>
                </a:solidFill>
                <a:latin typeface="Times New Roman" panose="02020603050405020304" pitchFamily="18" charset="0"/>
                <a:ea typeface="Noto Sans"/>
                <a:cs typeface="Times New Roman" panose="02020603050405020304" pitchFamily="18" charset="0"/>
                <a:sym typeface="+mn-lt"/>
              </a:rPr>
              <a:t>3.3. Giao diện dự án</a:t>
            </a:r>
            <a:endParaRPr lang="vi-VN" altLang="vi-VN" sz="2000">
              <a:solidFill>
                <a:schemeClr val="bg1"/>
              </a:solidFill>
              <a:latin typeface="Times New Roman" panose="02020603050405020304" pitchFamily="18" charset="0"/>
              <a:ea typeface="Noto Sans"/>
              <a:cs typeface="Times New Roman" panose="02020603050405020304" pitchFamily="18" charset="0"/>
              <a:sym typeface="+mn-lt"/>
            </a:endParaRPr>
          </a:p>
        </p:txBody>
      </p:sp>
      <p:sp>
        <p:nvSpPr>
          <p:cNvPr id="26" name="矩形 25" descr="e7d195523061f1c021b92b3d25e54ab5e788c0576048880950C3AFFA1066A7153250F1349197BA8C5246BA9D557EC0274B8DA272D2431748978789E76D2CD7D1F11E7447C1D163F5D9CA1CD35DC7B6F086182ECF28D3854AE66B3AF8B30BED0A3C53256055F37ECE3761F5E0416E9E666AF2F923A6868F063852D4029F752EF4E355C166B9F967BB">
            <a:extLst>
              <a:ext uri="{FF2B5EF4-FFF2-40B4-BE49-F238E27FC236}">
                <a16:creationId xmlns:a16="http://schemas.microsoft.com/office/drawing/2014/main" id="{B648D299-F164-42B5-82D3-2D5534611055}"/>
              </a:ext>
            </a:extLst>
          </p:cNvPr>
          <p:cNvSpPr/>
          <p:nvPr/>
        </p:nvSpPr>
        <p:spPr>
          <a:xfrm>
            <a:off x="941031" y="929275"/>
            <a:ext cx="2277688" cy="786612"/>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en-US" altLang="vi-VN" sz="4000" b="1">
                <a:solidFill>
                  <a:schemeClr val="bg1"/>
                </a:solidFill>
                <a:latin typeface="Times New Roman" panose="02020603050405020304" pitchFamily="18" charset="0"/>
                <a:ea typeface="Noto Sans"/>
                <a:cs typeface="Times New Roman" panose="02020603050405020304" pitchFamily="18" charset="0"/>
              </a:rPr>
              <a:t>Chương </a:t>
            </a:r>
            <a:r>
              <a:rPr lang="vi-VN" altLang="vi-VN" sz="4000" b="1">
                <a:solidFill>
                  <a:schemeClr val="bg1"/>
                </a:solidFill>
                <a:latin typeface="Times New Roman" panose="02020603050405020304" pitchFamily="18" charset="0"/>
                <a:ea typeface="Noto Sans"/>
                <a:cs typeface="Times New Roman" panose="02020603050405020304" pitchFamily="18" charset="0"/>
              </a:rPr>
              <a:t>3</a:t>
            </a:r>
            <a:r>
              <a:rPr lang="en-US" altLang="vi-VN" sz="4000" b="1">
                <a:solidFill>
                  <a:schemeClr val="bg1"/>
                </a:solidFill>
                <a:latin typeface="Times New Roman" panose="02020603050405020304" pitchFamily="18" charset="0"/>
                <a:ea typeface="Noto Sans"/>
                <a:cs typeface="Times New Roman" panose="02020603050405020304" pitchFamily="18" charset="0"/>
              </a:rPr>
              <a:t>:</a:t>
            </a:r>
            <a:endParaRPr lang="zh-CN" altLang="en-US" sz="4000" b="1">
              <a:solidFill>
                <a:schemeClr val="bg1"/>
              </a:solidFill>
              <a:latin typeface="Times New Roman" panose="02020603050405020304" pitchFamily="18" charset="0"/>
              <a:ea typeface="字魂105号-简雅黑" panose="00000500000000000000" pitchFamily="2" charset="-122"/>
              <a:cs typeface="Times New Roman" panose="02020603050405020304" pitchFamily="18" charset="0"/>
            </a:endParaRPr>
          </a:p>
        </p:txBody>
      </p:sp>
    </p:spTree>
    <p:extLst>
      <p:ext uri="{BB962C8B-B14F-4D97-AF65-F5344CB8AC3E}">
        <p14:creationId xmlns:p14="http://schemas.microsoft.com/office/powerpoint/2010/main" val="63316556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C41B8D9-E89C-4731-917B-7DBFA927B0E2}"/>
              </a:ext>
            </a:extLst>
          </p:cNvPr>
          <p:cNvGrpSpPr/>
          <p:nvPr/>
        </p:nvGrpSpPr>
        <p:grpSpPr>
          <a:xfrm>
            <a:off x="1695842" y="1750699"/>
            <a:ext cx="9480158" cy="3969912"/>
            <a:chOff x="3679832" y="1651118"/>
            <a:chExt cx="7653995" cy="3969912"/>
          </a:xfrm>
        </p:grpSpPr>
        <p:grpSp>
          <p:nvGrpSpPr>
            <p:cNvPr id="2" name="组合 1">
              <a:extLst>
                <a:ext uri="{FF2B5EF4-FFF2-40B4-BE49-F238E27FC236}">
                  <a16:creationId xmlns:a16="http://schemas.microsoft.com/office/drawing/2014/main" id="{2990EF0F-EFC1-4F4E-B5D4-BE472D57AA40}"/>
                </a:ext>
              </a:extLst>
            </p:cNvPr>
            <p:cNvGrpSpPr/>
            <p:nvPr/>
          </p:nvGrpSpPr>
          <p:grpSpPr>
            <a:xfrm>
              <a:off x="3679832" y="1695636"/>
              <a:ext cx="1091555" cy="3925394"/>
              <a:chOff x="3972796" y="1828801"/>
              <a:chExt cx="1091555" cy="3925394"/>
            </a:xfrm>
          </p:grpSpPr>
          <p:sp>
            <p:nvSpPr>
              <p:cNvPr id="22" name="椭圆 21">
                <a:extLst>
                  <a:ext uri="{FF2B5EF4-FFF2-40B4-BE49-F238E27FC236}">
                    <a16:creationId xmlns:a16="http://schemas.microsoft.com/office/drawing/2014/main" id="{5112D388-9E19-4612-AC95-6445FC35B31B}"/>
                  </a:ext>
                </a:extLst>
              </p:cNvPr>
              <p:cNvSpPr/>
              <p:nvPr/>
            </p:nvSpPr>
            <p:spPr>
              <a:xfrm>
                <a:off x="3972797" y="1828801"/>
                <a:ext cx="1044574" cy="1044574"/>
              </a:xfrm>
              <a:prstGeom prst="ellipse">
                <a:avLst/>
              </a:prstGeom>
              <a:solidFill>
                <a:srgbClr val="16A8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23" name="椭圆 22">
                <a:extLst>
                  <a:ext uri="{FF2B5EF4-FFF2-40B4-BE49-F238E27FC236}">
                    <a16:creationId xmlns:a16="http://schemas.microsoft.com/office/drawing/2014/main" id="{B229C2AE-A874-4143-B782-BBED7C464DC9}"/>
                  </a:ext>
                </a:extLst>
              </p:cNvPr>
              <p:cNvSpPr/>
              <p:nvPr/>
            </p:nvSpPr>
            <p:spPr>
              <a:xfrm>
                <a:off x="4099526" y="1953600"/>
                <a:ext cx="794976" cy="794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2400">
                    <a:solidFill>
                      <a:schemeClr val="tx1"/>
                    </a:solidFill>
                    <a:latin typeface="Noto Sans"/>
                    <a:ea typeface="Noto Sans"/>
                    <a:cs typeface="+mn-ea"/>
                    <a:sym typeface="+mn-lt"/>
                  </a:rPr>
                  <a:t>01</a:t>
                </a:r>
                <a:endParaRPr lang="zh-CN" altLang="en-US" sz="240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26" name="椭圆 25">
                <a:extLst>
                  <a:ext uri="{FF2B5EF4-FFF2-40B4-BE49-F238E27FC236}">
                    <a16:creationId xmlns:a16="http://schemas.microsoft.com/office/drawing/2014/main" id="{9443D273-2AE0-4FE6-8C1E-7FFB80450195}"/>
                  </a:ext>
                </a:extLst>
              </p:cNvPr>
              <p:cNvSpPr/>
              <p:nvPr/>
            </p:nvSpPr>
            <p:spPr>
              <a:xfrm>
                <a:off x="3972796" y="3184669"/>
                <a:ext cx="1044575" cy="1113344"/>
              </a:xfrm>
              <a:prstGeom prst="ellipse">
                <a:avLst/>
              </a:prstGeom>
              <a:solidFill>
                <a:srgbClr val="4C4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27" name="椭圆 26">
                <a:extLst>
                  <a:ext uri="{FF2B5EF4-FFF2-40B4-BE49-F238E27FC236}">
                    <a16:creationId xmlns:a16="http://schemas.microsoft.com/office/drawing/2014/main" id="{F2F0E3F3-417D-4BFB-86E5-E3335B5FF97E}"/>
                  </a:ext>
                </a:extLst>
              </p:cNvPr>
              <p:cNvSpPr/>
              <p:nvPr/>
            </p:nvSpPr>
            <p:spPr>
              <a:xfrm>
                <a:off x="4097595" y="3343853"/>
                <a:ext cx="794976" cy="794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2400">
                    <a:solidFill>
                      <a:schemeClr val="tx1"/>
                    </a:solidFill>
                    <a:latin typeface="Noto Sans"/>
                    <a:ea typeface="Noto Sans"/>
                    <a:cs typeface="+mn-ea"/>
                    <a:sym typeface="+mn-lt"/>
                  </a:rPr>
                  <a:t>02</a:t>
                </a:r>
                <a:endParaRPr lang="zh-CN" altLang="en-US" sz="2400">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30" name="椭圆 29">
                <a:extLst>
                  <a:ext uri="{FF2B5EF4-FFF2-40B4-BE49-F238E27FC236}">
                    <a16:creationId xmlns:a16="http://schemas.microsoft.com/office/drawing/2014/main" id="{8EE18CA8-B973-4C75-8F33-40177893ED6E}"/>
                  </a:ext>
                </a:extLst>
              </p:cNvPr>
              <p:cNvSpPr/>
              <p:nvPr/>
            </p:nvSpPr>
            <p:spPr>
              <a:xfrm>
                <a:off x="4019777" y="4709621"/>
                <a:ext cx="1044574" cy="1044574"/>
              </a:xfrm>
              <a:prstGeom prst="ellipse">
                <a:avLst/>
              </a:prstGeom>
              <a:solidFill>
                <a:srgbClr val="16A8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latin typeface="字魂105号-简雅黑" panose="00000500000000000000" pitchFamily="2" charset="-122"/>
                  <a:ea typeface="字魂105号-简雅黑" panose="00000500000000000000" pitchFamily="2" charset="-122"/>
                  <a:cs typeface="+mn-ea"/>
                  <a:sym typeface="+mn-lt"/>
                </a:endParaRPr>
              </a:p>
            </p:txBody>
          </p:sp>
          <p:sp>
            <p:nvSpPr>
              <p:cNvPr id="31" name="椭圆 30">
                <a:extLst>
                  <a:ext uri="{FF2B5EF4-FFF2-40B4-BE49-F238E27FC236}">
                    <a16:creationId xmlns:a16="http://schemas.microsoft.com/office/drawing/2014/main" id="{25085EB3-9BB7-4CB1-977B-550ED0B6C49D}"/>
                  </a:ext>
                </a:extLst>
              </p:cNvPr>
              <p:cNvSpPr/>
              <p:nvPr/>
            </p:nvSpPr>
            <p:spPr>
              <a:xfrm>
                <a:off x="4144576" y="4834420"/>
                <a:ext cx="794976" cy="794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2400">
                    <a:solidFill>
                      <a:schemeClr val="tx1"/>
                    </a:solidFill>
                    <a:latin typeface="Noto Sans"/>
                    <a:ea typeface="Noto Sans"/>
                    <a:cs typeface="+mn-ea"/>
                    <a:sym typeface="+mn-lt"/>
                  </a:rPr>
                  <a:t>03</a:t>
                </a:r>
                <a:endParaRPr lang="zh-CN" altLang="en-US" sz="2400">
                  <a:solidFill>
                    <a:schemeClr val="tx1"/>
                  </a:solidFill>
                  <a:latin typeface="字魂105号-简雅黑" panose="00000500000000000000" pitchFamily="2" charset="-122"/>
                  <a:ea typeface="字魂105号-简雅黑" panose="00000500000000000000" pitchFamily="2" charset="-122"/>
                  <a:cs typeface="+mn-ea"/>
                  <a:sym typeface="+mn-lt"/>
                </a:endParaRPr>
              </a:p>
            </p:txBody>
          </p:sp>
        </p:grpSp>
        <p:grpSp>
          <p:nvGrpSpPr>
            <p:cNvPr id="3" name="组合 2">
              <a:extLst>
                <a:ext uri="{FF2B5EF4-FFF2-40B4-BE49-F238E27FC236}">
                  <a16:creationId xmlns:a16="http://schemas.microsoft.com/office/drawing/2014/main" id="{79F06B5E-AEA9-472D-B3F4-01E029C5D257}"/>
                </a:ext>
              </a:extLst>
            </p:cNvPr>
            <p:cNvGrpSpPr/>
            <p:nvPr/>
          </p:nvGrpSpPr>
          <p:grpSpPr>
            <a:xfrm>
              <a:off x="4900079" y="1651118"/>
              <a:ext cx="6330172" cy="1008956"/>
              <a:chOff x="1332104" y="2603890"/>
              <a:chExt cx="6330172" cy="1008956"/>
            </a:xfrm>
          </p:grpSpPr>
          <p:sp>
            <p:nvSpPr>
              <p:cNvPr id="39" name="文本">
                <a:extLst>
                  <a:ext uri="{FF2B5EF4-FFF2-40B4-BE49-F238E27FC236}">
                    <a16:creationId xmlns:a16="http://schemas.microsoft.com/office/drawing/2014/main" id="{D14FC733-A65E-44F2-BE7A-571E0ECCDC0E}"/>
                  </a:ext>
                </a:extLst>
              </p:cNvPr>
              <p:cNvSpPr txBox="1"/>
              <p:nvPr/>
            </p:nvSpPr>
            <p:spPr>
              <a:xfrm>
                <a:off x="1332104" y="2603890"/>
                <a:ext cx="1648590" cy="338633"/>
              </a:xfrm>
              <a:prstGeom prst="rect">
                <a:avLst/>
              </a:prstGeom>
              <a:noFill/>
            </p:spPr>
            <p:txBody>
              <a:bodyPr wrap="none" rtlCol="0">
                <a:noAutofit/>
              </a:bodyPr>
              <a:lstStyle/>
              <a:p>
                <a:r>
                  <a:rPr lang="en-US" altLang="vi-VN" sz="2000" dirty="0">
                    <a:latin typeface="Times New Roman" panose="02020603050405020304" pitchFamily="18" charset="0"/>
                    <a:ea typeface="Noto Sans"/>
                    <a:cs typeface="Times New Roman" panose="02020603050405020304" pitchFamily="18" charset="0"/>
                    <a:sym typeface="+mn-lt"/>
                  </a:rPr>
                  <a:t>Flask Backend</a:t>
                </a:r>
                <a:endParaRPr lang="vi-VN" altLang="vi-VN" sz="2000" dirty="0">
                  <a:latin typeface="Times New Roman" panose="02020603050405020304" pitchFamily="18" charset="0"/>
                  <a:ea typeface="Noto Sans"/>
                  <a:cs typeface="Times New Roman" panose="02020603050405020304" pitchFamily="18" charset="0"/>
                  <a:sym typeface="+mn-lt"/>
                </a:endParaRPr>
              </a:p>
            </p:txBody>
          </p:sp>
          <p:sp>
            <p:nvSpPr>
              <p:cNvPr id="41" name="文本框 40">
                <a:extLst>
                  <a:ext uri="{FF2B5EF4-FFF2-40B4-BE49-F238E27FC236}">
                    <a16:creationId xmlns:a16="http://schemas.microsoft.com/office/drawing/2014/main" id="{FC252B52-8BF3-4C64-A7D0-E4FB6865424A}"/>
                  </a:ext>
                </a:extLst>
              </p:cNvPr>
              <p:cNvSpPr txBox="1"/>
              <p:nvPr/>
            </p:nvSpPr>
            <p:spPr>
              <a:xfrm flipH="1">
                <a:off x="1401523" y="3041191"/>
                <a:ext cx="6260753" cy="571655"/>
              </a:xfrm>
              <a:prstGeom prst="rect">
                <a:avLst/>
              </a:prstGeom>
              <a:noFill/>
            </p:spPr>
            <p:txBody>
              <a:bodyPr wrap="square">
                <a:noAutofit/>
              </a:bodyPr>
              <a:lstStyle/>
              <a:p>
                <a:pPr algn="just"/>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model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front end</a:t>
                </a:r>
              </a:p>
            </p:txBody>
          </p:sp>
        </p:grpSp>
        <p:grpSp>
          <p:nvGrpSpPr>
            <p:cNvPr id="42" name="组合 41">
              <a:extLst>
                <a:ext uri="{FF2B5EF4-FFF2-40B4-BE49-F238E27FC236}">
                  <a16:creationId xmlns:a16="http://schemas.microsoft.com/office/drawing/2014/main" id="{7972A3F7-86CE-4A4D-987C-B8EFA48CEFA1}"/>
                </a:ext>
              </a:extLst>
            </p:cNvPr>
            <p:cNvGrpSpPr/>
            <p:nvPr/>
          </p:nvGrpSpPr>
          <p:grpSpPr>
            <a:xfrm>
              <a:off x="4900079" y="2959591"/>
              <a:ext cx="6299910" cy="1342018"/>
              <a:chOff x="563754" y="2269838"/>
              <a:chExt cx="6299910" cy="1342018"/>
            </a:xfrm>
          </p:grpSpPr>
          <p:sp>
            <p:nvSpPr>
              <p:cNvPr id="43" name="文本">
                <a:extLst>
                  <a:ext uri="{FF2B5EF4-FFF2-40B4-BE49-F238E27FC236}">
                    <a16:creationId xmlns:a16="http://schemas.microsoft.com/office/drawing/2014/main" id="{00725F19-C727-4BAD-8A03-C26A0BC3345D}"/>
                  </a:ext>
                </a:extLst>
              </p:cNvPr>
              <p:cNvSpPr txBox="1"/>
              <p:nvPr/>
            </p:nvSpPr>
            <p:spPr>
              <a:xfrm>
                <a:off x="563754" y="2269838"/>
                <a:ext cx="1648590" cy="338633"/>
              </a:xfrm>
              <a:prstGeom prst="rect">
                <a:avLst/>
              </a:prstGeom>
              <a:noFill/>
            </p:spPr>
            <p:txBody>
              <a:bodyPr wrap="none" rtlCol="0">
                <a:noAutofit/>
              </a:bodyPr>
              <a:lstStyle/>
              <a:p>
                <a:r>
                  <a:rPr lang="en-US" altLang="vi-VN" sz="2000" dirty="0">
                    <a:latin typeface="Times New Roman" panose="02020603050405020304" pitchFamily="18" charset="0"/>
                    <a:ea typeface="Noto Sans"/>
                    <a:cs typeface="Times New Roman" panose="02020603050405020304" pitchFamily="18" charset="0"/>
                    <a:sym typeface="+mn-lt"/>
                  </a:rPr>
                  <a:t>React Frontend</a:t>
                </a:r>
                <a:endParaRPr lang="vi-VN" altLang="vi-VN" sz="2000" dirty="0">
                  <a:latin typeface="Times New Roman" panose="02020603050405020304" pitchFamily="18" charset="0"/>
                  <a:ea typeface="Noto Sans"/>
                  <a:cs typeface="Times New Roman" panose="02020603050405020304" pitchFamily="18" charset="0"/>
                  <a:sym typeface="+mn-lt"/>
                </a:endParaRPr>
              </a:p>
            </p:txBody>
          </p:sp>
          <p:sp>
            <p:nvSpPr>
              <p:cNvPr id="44" name="文本框 43">
                <a:extLst>
                  <a:ext uri="{FF2B5EF4-FFF2-40B4-BE49-F238E27FC236}">
                    <a16:creationId xmlns:a16="http://schemas.microsoft.com/office/drawing/2014/main" id="{208B8D33-20BC-45CD-AED5-89A856D4CB53}"/>
                  </a:ext>
                </a:extLst>
              </p:cNvPr>
              <p:cNvSpPr txBox="1"/>
              <p:nvPr/>
            </p:nvSpPr>
            <p:spPr>
              <a:xfrm flipH="1">
                <a:off x="633173" y="2678770"/>
                <a:ext cx="6230491" cy="933086"/>
              </a:xfrm>
              <a:prstGeom prst="rect">
                <a:avLst/>
              </a:prstGeom>
              <a:noFill/>
            </p:spPr>
            <p:txBody>
              <a:bodyPr wrap="square">
                <a:noAutofit/>
              </a:bodyPr>
              <a:lstStyle/>
              <a:p>
                <a:pPr algn="just"/>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backend </a:t>
                </a: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render ra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endParaRPr lang="en-US" dirty="0">
                  <a:latin typeface="Times New Roman" panose="02020603050405020304" pitchFamily="18" charset="0"/>
                  <a:cs typeface="Times New Roman" panose="02020603050405020304" pitchFamily="18" charset="0"/>
                </a:endParaRPr>
              </a:p>
            </p:txBody>
          </p:sp>
        </p:grpSp>
        <p:grpSp>
          <p:nvGrpSpPr>
            <p:cNvPr id="45" name="组合 44">
              <a:extLst>
                <a:ext uri="{FF2B5EF4-FFF2-40B4-BE49-F238E27FC236}">
                  <a16:creationId xmlns:a16="http://schemas.microsoft.com/office/drawing/2014/main" id="{93FD7117-FD22-4761-88E9-093E307F1723}"/>
                </a:ext>
              </a:extLst>
            </p:cNvPr>
            <p:cNvGrpSpPr/>
            <p:nvPr/>
          </p:nvGrpSpPr>
          <p:grpSpPr>
            <a:xfrm>
              <a:off x="4969498" y="4576456"/>
              <a:ext cx="6364329" cy="1044574"/>
              <a:chOff x="1297943" y="2279286"/>
              <a:chExt cx="6364329" cy="1044574"/>
            </a:xfrm>
          </p:grpSpPr>
          <p:sp>
            <p:nvSpPr>
              <p:cNvPr id="46" name="文本">
                <a:extLst>
                  <a:ext uri="{FF2B5EF4-FFF2-40B4-BE49-F238E27FC236}">
                    <a16:creationId xmlns:a16="http://schemas.microsoft.com/office/drawing/2014/main" id="{B3486B4E-C968-47FD-824B-86ECEF0E4F9C}"/>
                  </a:ext>
                </a:extLst>
              </p:cNvPr>
              <p:cNvSpPr txBox="1"/>
              <p:nvPr/>
            </p:nvSpPr>
            <p:spPr>
              <a:xfrm>
                <a:off x="1297943" y="2279286"/>
                <a:ext cx="1648590" cy="338633"/>
              </a:xfrm>
              <a:prstGeom prst="rect">
                <a:avLst/>
              </a:prstGeom>
              <a:noFill/>
            </p:spPr>
            <p:txBody>
              <a:bodyPr wrap="none" rtlCol="0">
                <a:noAutofit/>
              </a:bodyPr>
              <a:lstStyle/>
              <a:p>
                <a:r>
                  <a:rPr lang="en-US" altLang="vi-VN" sz="2000" dirty="0" err="1">
                    <a:latin typeface="Times New Roman" panose="02020603050405020304" pitchFamily="18" charset="0"/>
                    <a:ea typeface="Noto Sans"/>
                    <a:cs typeface="Times New Roman" panose="02020603050405020304" pitchFamily="18" charset="0"/>
                    <a:sym typeface="+mn-lt"/>
                  </a:rPr>
                  <a:t>Gợi</a:t>
                </a:r>
                <a:r>
                  <a:rPr lang="en-US" altLang="vi-VN" sz="2000" dirty="0">
                    <a:latin typeface="Times New Roman" panose="02020603050405020304" pitchFamily="18" charset="0"/>
                    <a:ea typeface="Noto Sans"/>
                    <a:cs typeface="Times New Roman" panose="02020603050405020304" pitchFamily="18" charset="0"/>
                    <a:sym typeface="+mn-lt"/>
                  </a:rPr>
                  <a:t> ý </a:t>
                </a:r>
                <a:r>
                  <a:rPr lang="en-US" altLang="vi-VN" sz="2000" dirty="0" err="1">
                    <a:latin typeface="Times New Roman" panose="02020603050405020304" pitchFamily="18" charset="0"/>
                    <a:ea typeface="Noto Sans"/>
                    <a:cs typeface="Times New Roman" panose="02020603050405020304" pitchFamily="18" charset="0"/>
                    <a:sym typeface="+mn-lt"/>
                  </a:rPr>
                  <a:t>sản</a:t>
                </a:r>
                <a:r>
                  <a:rPr lang="en-US" altLang="vi-VN" sz="2000" dirty="0">
                    <a:latin typeface="Times New Roman" panose="02020603050405020304" pitchFamily="18" charset="0"/>
                    <a:ea typeface="Noto Sans"/>
                    <a:cs typeface="Times New Roman" panose="02020603050405020304" pitchFamily="18" charset="0"/>
                    <a:sym typeface="+mn-lt"/>
                  </a:rPr>
                  <a:t> </a:t>
                </a:r>
                <a:r>
                  <a:rPr lang="en-US" altLang="vi-VN" sz="2000" dirty="0" err="1">
                    <a:latin typeface="Times New Roman" panose="02020603050405020304" pitchFamily="18" charset="0"/>
                    <a:ea typeface="Noto Sans"/>
                    <a:cs typeface="Times New Roman" panose="02020603050405020304" pitchFamily="18" charset="0"/>
                    <a:sym typeface="+mn-lt"/>
                  </a:rPr>
                  <a:t>phẩm</a:t>
                </a:r>
                <a:r>
                  <a:rPr lang="en-US" altLang="vi-VN" sz="2000" dirty="0">
                    <a:latin typeface="Times New Roman" panose="02020603050405020304" pitchFamily="18" charset="0"/>
                    <a:ea typeface="Noto Sans"/>
                    <a:cs typeface="Times New Roman" panose="02020603050405020304" pitchFamily="18" charset="0"/>
                    <a:sym typeface="+mn-lt"/>
                  </a:rPr>
                  <a:t>:</a:t>
                </a:r>
                <a:endParaRPr lang="vi-VN" altLang="vi-VN" sz="2000" dirty="0">
                  <a:latin typeface="Times New Roman" panose="02020603050405020304" pitchFamily="18" charset="0"/>
                  <a:ea typeface="Noto Sans"/>
                  <a:cs typeface="Times New Roman" panose="02020603050405020304" pitchFamily="18" charset="0"/>
                  <a:sym typeface="+mn-lt"/>
                </a:endParaRPr>
              </a:p>
            </p:txBody>
          </p:sp>
          <p:sp>
            <p:nvSpPr>
              <p:cNvPr id="47" name="文本框 46">
                <a:extLst>
                  <a:ext uri="{FF2B5EF4-FFF2-40B4-BE49-F238E27FC236}">
                    <a16:creationId xmlns:a16="http://schemas.microsoft.com/office/drawing/2014/main" id="{1C11F952-ED93-4800-AE47-2D76F687237C}"/>
                  </a:ext>
                </a:extLst>
              </p:cNvPr>
              <p:cNvSpPr txBox="1"/>
              <p:nvPr/>
            </p:nvSpPr>
            <p:spPr>
              <a:xfrm flipH="1">
                <a:off x="1328205" y="2712888"/>
                <a:ext cx="6334067" cy="610972"/>
              </a:xfrm>
              <a:prstGeom prst="rect">
                <a:avLst/>
              </a:prstGeom>
              <a:noFill/>
            </p:spPr>
            <p:txBody>
              <a:bodyPr wrap="square">
                <a:noAutofit/>
              </a:bodyPr>
              <a:lstStyle/>
              <a:p>
                <a:pPr algn="just"/>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xem</a:t>
                </a:r>
                <a:endParaRPr lang="en-US" dirty="0">
                  <a:latin typeface="Times New Roman" panose="02020603050405020304" pitchFamily="18" charset="0"/>
                  <a:cs typeface="Times New Roman" panose="02020603050405020304" pitchFamily="18" charset="0"/>
                </a:endParaRPr>
              </a:p>
            </p:txBody>
          </p:sp>
        </p:grpSp>
      </p:grpSp>
      <p:grpSp>
        <p:nvGrpSpPr>
          <p:cNvPr id="24" name="组合 23">
            <a:extLst>
              <a:ext uri="{FF2B5EF4-FFF2-40B4-BE49-F238E27FC236}">
                <a16:creationId xmlns:a16="http://schemas.microsoft.com/office/drawing/2014/main" id="{1F577E38-9232-4A6E-90C5-E744140C6449}"/>
              </a:ext>
            </a:extLst>
          </p:cNvPr>
          <p:cNvGrpSpPr/>
          <p:nvPr/>
        </p:nvGrpSpPr>
        <p:grpSpPr>
          <a:xfrm>
            <a:off x="3821013" y="492900"/>
            <a:ext cx="5098543" cy="654256"/>
            <a:chOff x="4479130" y="667464"/>
            <a:chExt cx="3233737" cy="472440"/>
          </a:xfrm>
        </p:grpSpPr>
        <p:sp>
          <p:nvSpPr>
            <p:cNvPr id="25" name="文本框 24">
              <a:extLst>
                <a:ext uri="{FF2B5EF4-FFF2-40B4-BE49-F238E27FC236}">
                  <a16:creationId xmlns:a16="http://schemas.microsoft.com/office/drawing/2014/main" id="{899D89C2-55B1-4BD7-8024-D06C315B875A}"/>
                </a:ext>
              </a:extLst>
            </p:cNvPr>
            <p:cNvSpPr txBox="1"/>
            <p:nvPr/>
          </p:nvSpPr>
          <p:spPr bwMode="auto">
            <a:xfrm>
              <a:off x="4479130" y="667464"/>
              <a:ext cx="3233737" cy="472440"/>
            </a:xfrm>
            <a:prstGeom prst="rect">
              <a:avLst/>
            </a:prstGeom>
            <a:noFill/>
          </p:spPr>
          <p:txBody>
            <a:bodyPr wrap="squar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400" kern="0" spc="170">
                  <a:latin typeface="Noto Sans"/>
                  <a:ea typeface="Noto Sans"/>
                  <a:cs typeface="+mn-ea"/>
                  <a:sym typeface="+mn-lt"/>
                </a:rPr>
                <a:t>3.1. Xây dựng các chức năng</a:t>
              </a:r>
              <a:endParaRPr kumimoji="0" lang="zh-CN" altLang="en-US" sz="2400" i="0" kern="0" spc="170" baseline="0" noProof="0">
                <a:ln>
                  <a:noFill/>
                </a:ln>
                <a:effectLst/>
                <a:uLnTx/>
                <a:uFillTx/>
                <a:latin typeface="字魂105号-简雅黑" panose="00000500000000000000" pitchFamily="2" charset="-122"/>
                <a:ea typeface="字魂105号-简雅黑" panose="00000500000000000000" pitchFamily="2" charset="-122"/>
                <a:cs typeface="+mn-ea"/>
                <a:sym typeface="+mn-lt"/>
              </a:endParaRPr>
            </a:p>
          </p:txBody>
        </p:sp>
        <p:cxnSp>
          <p:nvCxnSpPr>
            <p:cNvPr id="28" name="直接连接符 27">
              <a:extLst>
                <a:ext uri="{FF2B5EF4-FFF2-40B4-BE49-F238E27FC236}">
                  <a16:creationId xmlns:a16="http://schemas.microsoft.com/office/drawing/2014/main" id="{55FC7212-3B6E-4435-B16E-1FB915C792C3}"/>
                </a:ext>
              </a:extLst>
            </p:cNvPr>
            <p:cNvCxnSpPr/>
            <p:nvPr/>
          </p:nvCxnSpPr>
          <p:spPr>
            <a:xfrm>
              <a:off x="5676898" y="1139904"/>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803190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文本">
            <a:extLst>
              <a:ext uri="{FF2B5EF4-FFF2-40B4-BE49-F238E27FC236}">
                <a16:creationId xmlns:a16="http://schemas.microsoft.com/office/drawing/2014/main" id="{E9BD315D-DBBE-4B68-9E35-1964126E16C5}"/>
              </a:ext>
            </a:extLst>
          </p:cNvPr>
          <p:cNvSpPr/>
          <p:nvPr/>
        </p:nvSpPr>
        <p:spPr>
          <a:xfrm>
            <a:off x="5367387" y="3189430"/>
            <a:ext cx="1351610" cy="1351850"/>
          </a:xfrm>
          <a:custGeom>
            <a:avLst/>
            <a:gdLst>
              <a:gd name="T0" fmla="*/ 10406 w 11600"/>
              <a:gd name="T1" fmla="*/ 2408 h 11600"/>
              <a:gd name="T2" fmla="*/ 8955 w 11600"/>
              <a:gd name="T3" fmla="*/ 1039 h 11600"/>
              <a:gd name="T4" fmla="*/ 9397 w 11600"/>
              <a:gd name="T5" fmla="*/ 596 h 11600"/>
              <a:gd name="T6" fmla="*/ 10651 w 11600"/>
              <a:gd name="T7" fmla="*/ 580 h 11600"/>
              <a:gd name="T8" fmla="*/ 10831 w 11600"/>
              <a:gd name="T9" fmla="*/ 753 h 11600"/>
              <a:gd name="T10" fmla="*/ 10847 w 11600"/>
              <a:gd name="T11" fmla="*/ 1974 h 11600"/>
              <a:gd name="T12" fmla="*/ 10406 w 11600"/>
              <a:gd name="T13" fmla="*/ 2408 h 11600"/>
              <a:gd name="T14" fmla="*/ 3478 w 11600"/>
              <a:gd name="T15" fmla="*/ 6531 h 11600"/>
              <a:gd name="T16" fmla="*/ 4930 w 11600"/>
              <a:gd name="T17" fmla="*/ 7900 h 11600"/>
              <a:gd name="T18" fmla="*/ 2790 w 11600"/>
              <a:gd name="T19" fmla="*/ 8630 h 11600"/>
              <a:gd name="T20" fmla="*/ 3478 w 11600"/>
              <a:gd name="T21" fmla="*/ 6531 h 11600"/>
              <a:gd name="T22" fmla="*/ 10045 w 11600"/>
              <a:gd name="T23" fmla="*/ 2760 h 11600"/>
              <a:gd name="T24" fmla="*/ 5282 w 11600"/>
              <a:gd name="T25" fmla="*/ 7548 h 11600"/>
              <a:gd name="T26" fmla="*/ 3831 w 11600"/>
              <a:gd name="T27" fmla="*/ 6179 h 11600"/>
              <a:gd name="T28" fmla="*/ 8594 w 11600"/>
              <a:gd name="T29" fmla="*/ 1391 h 11600"/>
              <a:gd name="T30" fmla="*/ 10045 w 11600"/>
              <a:gd name="T31" fmla="*/ 2760 h 11600"/>
              <a:gd name="T32" fmla="*/ 11600 w 11600"/>
              <a:gd name="T33" fmla="*/ 5413 h 11600"/>
              <a:gd name="T34" fmla="*/ 11200 w 11600"/>
              <a:gd name="T35" fmla="*/ 5013 h 11600"/>
              <a:gd name="T36" fmla="*/ 10800 w 11600"/>
              <a:gd name="T37" fmla="*/ 5413 h 11600"/>
              <a:gd name="T38" fmla="*/ 10800 w 11600"/>
              <a:gd name="T39" fmla="*/ 10000 h 11600"/>
              <a:gd name="T40" fmla="*/ 10000 w 11600"/>
              <a:gd name="T41" fmla="*/ 10800 h 11600"/>
              <a:gd name="T42" fmla="*/ 1600 w 11600"/>
              <a:gd name="T43" fmla="*/ 10800 h 11600"/>
              <a:gd name="T44" fmla="*/ 800 w 11600"/>
              <a:gd name="T45" fmla="*/ 10000 h 11600"/>
              <a:gd name="T46" fmla="*/ 800 w 11600"/>
              <a:gd name="T47" fmla="*/ 1600 h 11600"/>
              <a:gd name="T48" fmla="*/ 1600 w 11600"/>
              <a:gd name="T49" fmla="*/ 800 h 11600"/>
              <a:gd name="T50" fmla="*/ 6151 w 11600"/>
              <a:gd name="T51" fmla="*/ 800 h 11600"/>
              <a:gd name="T52" fmla="*/ 6536 w 11600"/>
              <a:gd name="T53" fmla="*/ 400 h 11600"/>
              <a:gd name="T54" fmla="*/ 6151 w 11600"/>
              <a:gd name="T55" fmla="*/ 0 h 11600"/>
              <a:gd name="T56" fmla="*/ 1600 w 11600"/>
              <a:gd name="T57" fmla="*/ 0 h 11600"/>
              <a:gd name="T58" fmla="*/ 0 w 11600"/>
              <a:gd name="T59" fmla="*/ 1600 h 11600"/>
              <a:gd name="T60" fmla="*/ 0 w 11600"/>
              <a:gd name="T61" fmla="*/ 10000 h 11600"/>
              <a:gd name="T62" fmla="*/ 1600 w 11600"/>
              <a:gd name="T63" fmla="*/ 11600 h 11600"/>
              <a:gd name="T64" fmla="*/ 10000 w 11600"/>
              <a:gd name="T65" fmla="*/ 11600 h 11600"/>
              <a:gd name="T66" fmla="*/ 11600 w 11600"/>
              <a:gd name="T67" fmla="*/ 10000 h 11600"/>
              <a:gd name="T68" fmla="*/ 11600 w 11600"/>
              <a:gd name="T69" fmla="*/ 5426 h 11600"/>
              <a:gd name="T70" fmla="*/ 11600 w 11600"/>
              <a:gd name="T71" fmla="*/ 5413 h 1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00" h="11600">
                <a:moveTo>
                  <a:pt x="10406" y="2408"/>
                </a:moveTo>
                <a:lnTo>
                  <a:pt x="8955" y="1039"/>
                </a:lnTo>
                <a:lnTo>
                  <a:pt x="9397" y="596"/>
                </a:lnTo>
                <a:cubicBezTo>
                  <a:pt x="9741" y="253"/>
                  <a:pt x="10299" y="244"/>
                  <a:pt x="10651" y="580"/>
                </a:cubicBezTo>
                <a:lnTo>
                  <a:pt x="10831" y="753"/>
                </a:lnTo>
                <a:cubicBezTo>
                  <a:pt x="11184" y="1080"/>
                  <a:pt x="11192" y="1630"/>
                  <a:pt x="10847" y="1974"/>
                </a:cubicBezTo>
                <a:lnTo>
                  <a:pt x="10406" y="2408"/>
                </a:lnTo>
                <a:close/>
                <a:moveTo>
                  <a:pt x="3478" y="6531"/>
                </a:moveTo>
                <a:lnTo>
                  <a:pt x="4930" y="7900"/>
                </a:lnTo>
                <a:lnTo>
                  <a:pt x="2790" y="8630"/>
                </a:lnTo>
                <a:lnTo>
                  <a:pt x="3478" y="6531"/>
                </a:lnTo>
                <a:close/>
                <a:moveTo>
                  <a:pt x="10045" y="2760"/>
                </a:moveTo>
                <a:lnTo>
                  <a:pt x="5282" y="7548"/>
                </a:lnTo>
                <a:lnTo>
                  <a:pt x="3831" y="6179"/>
                </a:lnTo>
                <a:lnTo>
                  <a:pt x="8594" y="1391"/>
                </a:lnTo>
                <a:lnTo>
                  <a:pt x="10045" y="2760"/>
                </a:lnTo>
                <a:close/>
                <a:moveTo>
                  <a:pt x="11600" y="5413"/>
                </a:moveTo>
                <a:cubicBezTo>
                  <a:pt x="11600" y="5191"/>
                  <a:pt x="11421" y="5013"/>
                  <a:pt x="11200" y="5013"/>
                </a:cubicBezTo>
                <a:cubicBezTo>
                  <a:pt x="10979" y="5013"/>
                  <a:pt x="10800" y="5191"/>
                  <a:pt x="10800" y="5413"/>
                </a:cubicBezTo>
                <a:lnTo>
                  <a:pt x="10800" y="10000"/>
                </a:lnTo>
                <a:cubicBezTo>
                  <a:pt x="10800" y="10441"/>
                  <a:pt x="10441" y="10800"/>
                  <a:pt x="10000" y="10800"/>
                </a:cubicBezTo>
                <a:lnTo>
                  <a:pt x="1600" y="10800"/>
                </a:lnTo>
                <a:cubicBezTo>
                  <a:pt x="1159" y="10800"/>
                  <a:pt x="800" y="10441"/>
                  <a:pt x="800" y="10000"/>
                </a:cubicBezTo>
                <a:lnTo>
                  <a:pt x="800" y="1600"/>
                </a:lnTo>
                <a:cubicBezTo>
                  <a:pt x="800" y="1159"/>
                  <a:pt x="1159" y="800"/>
                  <a:pt x="1600" y="800"/>
                </a:cubicBezTo>
                <a:lnTo>
                  <a:pt x="6151" y="800"/>
                </a:lnTo>
                <a:cubicBezTo>
                  <a:pt x="6365" y="793"/>
                  <a:pt x="6536" y="616"/>
                  <a:pt x="6536" y="400"/>
                </a:cubicBezTo>
                <a:cubicBezTo>
                  <a:pt x="6536" y="184"/>
                  <a:pt x="6365" y="9"/>
                  <a:pt x="6151" y="0"/>
                </a:cubicBezTo>
                <a:lnTo>
                  <a:pt x="1600" y="0"/>
                </a:lnTo>
                <a:cubicBezTo>
                  <a:pt x="717" y="0"/>
                  <a:pt x="0" y="718"/>
                  <a:pt x="0" y="1600"/>
                </a:cubicBezTo>
                <a:lnTo>
                  <a:pt x="0" y="10000"/>
                </a:lnTo>
                <a:cubicBezTo>
                  <a:pt x="0" y="10883"/>
                  <a:pt x="717" y="11600"/>
                  <a:pt x="1600" y="11600"/>
                </a:cubicBezTo>
                <a:lnTo>
                  <a:pt x="10000" y="11600"/>
                </a:lnTo>
                <a:cubicBezTo>
                  <a:pt x="10882" y="11600"/>
                  <a:pt x="11600" y="10883"/>
                  <a:pt x="11600" y="10000"/>
                </a:cubicBezTo>
                <a:lnTo>
                  <a:pt x="11600" y="5426"/>
                </a:lnTo>
                <a:lnTo>
                  <a:pt x="11600" y="54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105号-简雅黑" panose="00000500000000000000" pitchFamily="2" charset="-122"/>
              <a:ea typeface="字魂105号-简雅黑" panose="00000500000000000000" pitchFamily="2" charset="-122"/>
            </a:endParaRPr>
          </a:p>
        </p:txBody>
      </p:sp>
      <p:grpSp>
        <p:nvGrpSpPr>
          <p:cNvPr id="23" name="组合 22">
            <a:extLst>
              <a:ext uri="{FF2B5EF4-FFF2-40B4-BE49-F238E27FC236}">
                <a16:creationId xmlns:a16="http://schemas.microsoft.com/office/drawing/2014/main" id="{EEB59CB8-66AD-45EF-A209-013CFD0090A9}"/>
              </a:ext>
            </a:extLst>
          </p:cNvPr>
          <p:cNvGrpSpPr/>
          <p:nvPr/>
        </p:nvGrpSpPr>
        <p:grpSpPr>
          <a:xfrm>
            <a:off x="4479130" y="564532"/>
            <a:ext cx="3800346" cy="580992"/>
            <a:chOff x="4479130" y="667464"/>
            <a:chExt cx="3233737" cy="580992"/>
          </a:xfrm>
        </p:grpSpPr>
        <p:sp>
          <p:nvSpPr>
            <p:cNvPr id="24" name="文本框 23">
              <a:extLst>
                <a:ext uri="{FF2B5EF4-FFF2-40B4-BE49-F238E27FC236}">
                  <a16:creationId xmlns:a16="http://schemas.microsoft.com/office/drawing/2014/main" id="{2216E6B8-E30F-47C9-8EFE-965394D9A672}"/>
                </a:ext>
              </a:extLst>
            </p:cNvPr>
            <p:cNvSpPr txBox="1"/>
            <p:nvPr/>
          </p:nvSpPr>
          <p:spPr bwMode="auto">
            <a:xfrm>
              <a:off x="4479130" y="667464"/>
              <a:ext cx="3233737" cy="472440"/>
            </a:xfrm>
            <a:prstGeom prst="rect">
              <a:avLst/>
            </a:prstGeom>
            <a:noFill/>
          </p:spPr>
          <p:txBody>
            <a:bodyPr wrap="squar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400" b="1" kern="0" spc="170">
                  <a:solidFill>
                    <a:schemeClr val="tx1">
                      <a:lumMod val="75000"/>
                      <a:lumOff val="25000"/>
                    </a:schemeClr>
                  </a:solidFill>
                  <a:latin typeface="Times New Roman" panose="02020603050405020304" pitchFamily="18" charset="0"/>
                  <a:ea typeface="Noto Sans"/>
                  <a:cs typeface="Times New Roman" panose="02020603050405020304" pitchFamily="18" charset="0"/>
                  <a:sym typeface="+mn-lt"/>
                </a:rPr>
                <a:t>3.2. Thiết lập kết nối</a:t>
              </a:r>
              <a:endParaRPr kumimoji="0" lang="zh-CN" altLang="en-US" sz="2400" b="1" i="0" kern="0" spc="170" baseline="0" noProof="0">
                <a:ln>
                  <a:noFill/>
                </a:ln>
                <a:solidFill>
                  <a:schemeClr val="tx1">
                    <a:lumMod val="75000"/>
                    <a:lumOff val="25000"/>
                  </a:schemeClr>
                </a:solidFill>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cxnSp>
          <p:nvCxnSpPr>
            <p:cNvPr id="25" name="直接连接符 24">
              <a:extLst>
                <a:ext uri="{FF2B5EF4-FFF2-40B4-BE49-F238E27FC236}">
                  <a16:creationId xmlns:a16="http://schemas.microsoft.com/office/drawing/2014/main" id="{C52E3608-260D-496A-8954-94BD62DB3DCA}"/>
                </a:ext>
              </a:extLst>
            </p:cNvPr>
            <p:cNvCxnSpPr/>
            <p:nvPr/>
          </p:nvCxnSpPr>
          <p:spPr>
            <a:xfrm>
              <a:off x="5676900" y="1248456"/>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
        <p:nvSpPr>
          <p:cNvPr id="27" name="文本框 32">
            <a:extLst>
              <a:ext uri="{FF2B5EF4-FFF2-40B4-BE49-F238E27FC236}">
                <a16:creationId xmlns:a16="http://schemas.microsoft.com/office/drawing/2014/main" id="{F44A25BE-B4DE-4FD5-B4B5-729BB5DA91E6}"/>
              </a:ext>
            </a:extLst>
          </p:cNvPr>
          <p:cNvSpPr txBox="1"/>
          <p:nvPr/>
        </p:nvSpPr>
        <p:spPr bwMode="auto">
          <a:xfrm>
            <a:off x="4109768" y="5398639"/>
            <a:ext cx="3866848"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dirty="0" err="1">
                <a:latin typeface="Times New Roman" panose="02020603050405020304" pitchFamily="18" charset="0"/>
                <a:cs typeface="Times New Roman" panose="02020603050405020304" pitchFamily="18" charset="0"/>
              </a:rPr>
              <a:t>Hình</a:t>
            </a:r>
            <a:r>
              <a:rPr lang="en-US" sz="1400" i="1" dirty="0">
                <a:latin typeface="Times New Roman" panose="02020603050405020304" pitchFamily="18" charset="0"/>
                <a:cs typeface="Times New Roman" panose="02020603050405020304" pitchFamily="18" charset="0"/>
              </a:rPr>
              <a:t> 4: </a:t>
            </a:r>
            <a:r>
              <a:rPr lang="en-US" sz="1400" i="1" dirty="0" err="1">
                <a:latin typeface="Times New Roman" panose="02020603050405020304" pitchFamily="18" charset="0"/>
                <a:cs typeface="Times New Roman" panose="02020603050405020304" pitchFamily="18" charset="0"/>
              </a:rPr>
              <a:t>Thiết</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lập</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kết</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nối</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với</a:t>
            </a:r>
            <a:r>
              <a:rPr lang="en-US" sz="1400" i="1" dirty="0">
                <a:latin typeface="Times New Roman" panose="02020603050405020304" pitchFamily="18" charset="0"/>
                <a:cs typeface="Times New Roman" panose="02020603050405020304" pitchFamily="18" charset="0"/>
              </a:rPr>
              <a:t> database</a:t>
            </a:r>
            <a:endParaRPr lang="en-US" sz="1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B277FEE-DDE9-4A50-B4F3-5E2248B3E7A6}"/>
              </a:ext>
            </a:extLst>
          </p:cNvPr>
          <p:cNvPicPr>
            <a:picLocks noChangeAspect="1"/>
          </p:cNvPicPr>
          <p:nvPr/>
        </p:nvPicPr>
        <p:blipFill>
          <a:blip r:embed="rId2"/>
          <a:stretch>
            <a:fillRect/>
          </a:stretch>
        </p:blipFill>
        <p:spPr>
          <a:xfrm>
            <a:off x="5668189" y="1480438"/>
            <a:ext cx="5939367" cy="3366181"/>
          </a:xfrm>
          <a:prstGeom prst="rect">
            <a:avLst/>
          </a:prstGeom>
        </p:spPr>
      </p:pic>
      <p:pic>
        <p:nvPicPr>
          <p:cNvPr id="5" name="Picture 4">
            <a:extLst>
              <a:ext uri="{FF2B5EF4-FFF2-40B4-BE49-F238E27FC236}">
                <a16:creationId xmlns:a16="http://schemas.microsoft.com/office/drawing/2014/main" id="{6C561ED9-0D77-4BF1-BD5D-C2D5886805A3}"/>
              </a:ext>
            </a:extLst>
          </p:cNvPr>
          <p:cNvPicPr>
            <a:picLocks noChangeAspect="1"/>
          </p:cNvPicPr>
          <p:nvPr/>
        </p:nvPicPr>
        <p:blipFill>
          <a:blip r:embed="rId3"/>
          <a:stretch>
            <a:fillRect/>
          </a:stretch>
        </p:blipFill>
        <p:spPr>
          <a:xfrm>
            <a:off x="901147" y="1480439"/>
            <a:ext cx="4767041" cy="3385470"/>
          </a:xfrm>
          <a:prstGeom prst="rect">
            <a:avLst/>
          </a:prstGeom>
        </p:spPr>
      </p:pic>
    </p:spTree>
    <p:extLst>
      <p:ext uri="{BB962C8B-B14F-4D97-AF65-F5344CB8AC3E}">
        <p14:creationId xmlns:p14="http://schemas.microsoft.com/office/powerpoint/2010/main" val="314132877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3E4F190D-4DC9-43B7-A85F-ED66E340183C}"/>
              </a:ext>
            </a:extLst>
          </p:cNvPr>
          <p:cNvGrpSpPr/>
          <p:nvPr/>
        </p:nvGrpSpPr>
        <p:grpSpPr>
          <a:xfrm>
            <a:off x="4479130" y="564532"/>
            <a:ext cx="3442899" cy="580992"/>
            <a:chOff x="4479130" y="667464"/>
            <a:chExt cx="3233737" cy="580992"/>
          </a:xfrm>
        </p:grpSpPr>
        <p:sp>
          <p:nvSpPr>
            <p:cNvPr id="30" name="文本框 29">
              <a:extLst>
                <a:ext uri="{FF2B5EF4-FFF2-40B4-BE49-F238E27FC236}">
                  <a16:creationId xmlns:a16="http://schemas.microsoft.com/office/drawing/2014/main" id="{E2F9AF61-A56D-4B57-B4F0-2B930B89E0A1}"/>
                </a:ext>
              </a:extLst>
            </p:cNvPr>
            <p:cNvSpPr txBox="1"/>
            <p:nvPr/>
          </p:nvSpPr>
          <p:spPr bwMode="auto">
            <a:xfrm>
              <a:off x="4479130" y="667464"/>
              <a:ext cx="3233737"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400" b="1" kern="0" spc="170">
                  <a:latin typeface="Times New Roman" panose="02020603050405020304" pitchFamily="18" charset="0"/>
                  <a:ea typeface="Noto Sans"/>
                  <a:cs typeface="Times New Roman" panose="02020603050405020304" pitchFamily="18" charset="0"/>
                  <a:sym typeface="+mn-lt"/>
                </a:rPr>
                <a:t>3.3. Giao diện dự án</a:t>
              </a:r>
              <a:endParaRPr kumimoji="0" lang="zh-CN" altLang="en-US" sz="2400" b="1" i="0" kern="0" spc="170" baseline="0" noProof="0">
                <a:ln>
                  <a:noFill/>
                </a:ln>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cxnSp>
          <p:nvCxnSpPr>
            <p:cNvPr id="31" name="直接连接符 30">
              <a:extLst>
                <a:ext uri="{FF2B5EF4-FFF2-40B4-BE49-F238E27FC236}">
                  <a16:creationId xmlns:a16="http://schemas.microsoft.com/office/drawing/2014/main" id="{30B5215B-B313-4558-A980-BEBAE9240852}"/>
                </a:ext>
              </a:extLst>
            </p:cNvPr>
            <p:cNvCxnSpPr/>
            <p:nvPr/>
          </p:nvCxnSpPr>
          <p:spPr>
            <a:xfrm>
              <a:off x="5676900" y="1248456"/>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F44A25BE-B4DE-4FD5-B4B5-729BB5DA91E6}"/>
              </a:ext>
            </a:extLst>
          </p:cNvPr>
          <p:cNvSpPr txBox="1"/>
          <p:nvPr/>
        </p:nvSpPr>
        <p:spPr bwMode="auto">
          <a:xfrm>
            <a:off x="1087537" y="5239135"/>
            <a:ext cx="3866848"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dirty="0" err="1">
                <a:latin typeface="Times New Roman" panose="02020603050405020304" pitchFamily="18" charset="0"/>
                <a:cs typeface="Times New Roman" panose="02020603050405020304" pitchFamily="18" charset="0"/>
              </a:rPr>
              <a:t>Hình</a:t>
            </a:r>
            <a:r>
              <a:rPr lang="en-US" sz="1400" i="1" dirty="0">
                <a:latin typeface="Times New Roman" panose="02020603050405020304" pitchFamily="18" charset="0"/>
                <a:cs typeface="Times New Roman" panose="02020603050405020304" pitchFamily="18" charset="0"/>
              </a:rPr>
              <a:t> 5: </a:t>
            </a:r>
            <a:r>
              <a:rPr lang="en-US" sz="1400" i="1" dirty="0" err="1">
                <a:latin typeface="Times New Roman" panose="02020603050405020304" pitchFamily="18" charset="0"/>
                <a:cs typeface="Times New Roman" panose="02020603050405020304" pitchFamily="18" charset="0"/>
              </a:rPr>
              <a:t>Giao</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diện</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đăng</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nhập</a:t>
            </a:r>
            <a:endParaRPr lang="en-US" sz="1400" dirty="0">
              <a:latin typeface="Times New Roman" panose="02020603050405020304" pitchFamily="18" charset="0"/>
              <a:cs typeface="Times New Roman" panose="02020603050405020304" pitchFamily="18" charset="0"/>
            </a:endParaRPr>
          </a:p>
        </p:txBody>
      </p:sp>
      <p:sp>
        <p:nvSpPr>
          <p:cNvPr id="34" name="文本框 32">
            <a:extLst>
              <a:ext uri="{FF2B5EF4-FFF2-40B4-BE49-F238E27FC236}">
                <a16:creationId xmlns:a16="http://schemas.microsoft.com/office/drawing/2014/main" id="{F44A25BE-B4DE-4FD5-B4B5-729BB5DA91E6}"/>
              </a:ext>
            </a:extLst>
          </p:cNvPr>
          <p:cNvSpPr txBox="1"/>
          <p:nvPr/>
        </p:nvSpPr>
        <p:spPr bwMode="auto">
          <a:xfrm>
            <a:off x="6987611" y="5375029"/>
            <a:ext cx="3866848"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dirty="0" err="1">
                <a:latin typeface="Times New Roman" panose="02020603050405020304" pitchFamily="18" charset="0"/>
                <a:cs typeface="Times New Roman" panose="02020603050405020304" pitchFamily="18" charset="0"/>
              </a:rPr>
              <a:t>Hình</a:t>
            </a:r>
            <a:r>
              <a:rPr lang="en-US" sz="1400" i="1" dirty="0">
                <a:latin typeface="Times New Roman" panose="02020603050405020304" pitchFamily="18" charset="0"/>
                <a:cs typeface="Times New Roman" panose="02020603050405020304" pitchFamily="18" charset="0"/>
              </a:rPr>
              <a:t> 6: </a:t>
            </a:r>
            <a:r>
              <a:rPr lang="en-US" sz="1400" i="1" dirty="0" err="1">
                <a:latin typeface="Times New Roman" panose="02020603050405020304" pitchFamily="18" charset="0"/>
                <a:cs typeface="Times New Roman" panose="02020603050405020304" pitchFamily="18" charset="0"/>
              </a:rPr>
              <a:t>Giao</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diện</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đăng</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kí</a:t>
            </a:r>
            <a:endParaRPr lang="en-US"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E76A88D-2408-409E-8343-FB2E30F40DDE}"/>
              </a:ext>
            </a:extLst>
          </p:cNvPr>
          <p:cNvPicPr>
            <a:picLocks noChangeAspect="1"/>
          </p:cNvPicPr>
          <p:nvPr/>
        </p:nvPicPr>
        <p:blipFill>
          <a:blip r:embed="rId3"/>
          <a:stretch>
            <a:fillRect/>
          </a:stretch>
        </p:blipFill>
        <p:spPr>
          <a:xfrm>
            <a:off x="343869" y="1473745"/>
            <a:ext cx="5752131" cy="3163610"/>
          </a:xfrm>
          <a:prstGeom prst="rect">
            <a:avLst/>
          </a:prstGeom>
        </p:spPr>
      </p:pic>
      <p:pic>
        <p:nvPicPr>
          <p:cNvPr id="5" name="Picture 4">
            <a:extLst>
              <a:ext uri="{FF2B5EF4-FFF2-40B4-BE49-F238E27FC236}">
                <a16:creationId xmlns:a16="http://schemas.microsoft.com/office/drawing/2014/main" id="{B423ACF7-ABBC-409B-B4EC-F8F8E5341B28}"/>
              </a:ext>
            </a:extLst>
          </p:cNvPr>
          <p:cNvPicPr>
            <a:picLocks noChangeAspect="1"/>
          </p:cNvPicPr>
          <p:nvPr/>
        </p:nvPicPr>
        <p:blipFill>
          <a:blip r:embed="rId4"/>
          <a:stretch>
            <a:fillRect/>
          </a:stretch>
        </p:blipFill>
        <p:spPr>
          <a:xfrm>
            <a:off x="6503964" y="1473745"/>
            <a:ext cx="5238150" cy="3163610"/>
          </a:xfrm>
          <a:prstGeom prst="rect">
            <a:avLst/>
          </a:prstGeom>
        </p:spPr>
      </p:pic>
    </p:spTree>
    <p:extLst>
      <p:ext uri="{BB962C8B-B14F-4D97-AF65-F5344CB8AC3E}">
        <p14:creationId xmlns:p14="http://schemas.microsoft.com/office/powerpoint/2010/main" val="376906533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3E4F190D-4DC9-43B7-A85F-ED66E340183C}"/>
              </a:ext>
            </a:extLst>
          </p:cNvPr>
          <p:cNvGrpSpPr/>
          <p:nvPr/>
        </p:nvGrpSpPr>
        <p:grpSpPr>
          <a:xfrm>
            <a:off x="4479130" y="564532"/>
            <a:ext cx="3442899" cy="580992"/>
            <a:chOff x="4479130" y="667464"/>
            <a:chExt cx="3233737" cy="580992"/>
          </a:xfrm>
        </p:grpSpPr>
        <p:sp>
          <p:nvSpPr>
            <p:cNvPr id="30" name="文本框 29">
              <a:extLst>
                <a:ext uri="{FF2B5EF4-FFF2-40B4-BE49-F238E27FC236}">
                  <a16:creationId xmlns:a16="http://schemas.microsoft.com/office/drawing/2014/main" id="{E2F9AF61-A56D-4B57-B4F0-2B930B89E0A1}"/>
                </a:ext>
              </a:extLst>
            </p:cNvPr>
            <p:cNvSpPr txBox="1"/>
            <p:nvPr/>
          </p:nvSpPr>
          <p:spPr bwMode="auto">
            <a:xfrm>
              <a:off x="4479130" y="667464"/>
              <a:ext cx="3233737"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400" b="1" kern="0" spc="170">
                  <a:latin typeface="Times New Roman" panose="02020603050405020304" pitchFamily="18" charset="0"/>
                  <a:ea typeface="Noto Sans"/>
                  <a:cs typeface="Times New Roman" panose="02020603050405020304" pitchFamily="18" charset="0"/>
                  <a:sym typeface="+mn-lt"/>
                </a:rPr>
                <a:t>3.3. Giao diện dự án</a:t>
              </a:r>
              <a:endParaRPr kumimoji="0" lang="zh-CN" altLang="en-US" sz="2400" b="1" i="0" kern="0" spc="170" baseline="0" noProof="0">
                <a:ln>
                  <a:noFill/>
                </a:ln>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cxnSp>
          <p:nvCxnSpPr>
            <p:cNvPr id="31" name="直接连接符 30">
              <a:extLst>
                <a:ext uri="{FF2B5EF4-FFF2-40B4-BE49-F238E27FC236}">
                  <a16:creationId xmlns:a16="http://schemas.microsoft.com/office/drawing/2014/main" id="{30B5215B-B313-4558-A980-BEBAE9240852}"/>
                </a:ext>
              </a:extLst>
            </p:cNvPr>
            <p:cNvCxnSpPr/>
            <p:nvPr/>
          </p:nvCxnSpPr>
          <p:spPr>
            <a:xfrm>
              <a:off x="5676900" y="1248456"/>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F44A25BE-B4DE-4FD5-B4B5-729BB5DA91E6}"/>
              </a:ext>
            </a:extLst>
          </p:cNvPr>
          <p:cNvSpPr txBox="1"/>
          <p:nvPr/>
        </p:nvSpPr>
        <p:spPr bwMode="auto">
          <a:xfrm>
            <a:off x="1112474" y="5464989"/>
            <a:ext cx="3866848"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dirty="0" err="1">
                <a:latin typeface="Times New Roman" panose="02020603050405020304" pitchFamily="18" charset="0"/>
                <a:cs typeface="Times New Roman" panose="02020603050405020304" pitchFamily="18" charset="0"/>
              </a:rPr>
              <a:t>Hình</a:t>
            </a:r>
            <a:r>
              <a:rPr lang="en-US" sz="1400" i="1" dirty="0">
                <a:latin typeface="Times New Roman" panose="02020603050405020304" pitchFamily="18" charset="0"/>
                <a:cs typeface="Times New Roman" panose="02020603050405020304" pitchFamily="18" charset="0"/>
              </a:rPr>
              <a:t> 7: </a:t>
            </a:r>
            <a:r>
              <a:rPr lang="en-US" sz="1400" i="1" dirty="0" err="1">
                <a:latin typeface="Times New Roman" panose="02020603050405020304" pitchFamily="18" charset="0"/>
                <a:cs typeface="Times New Roman" panose="02020603050405020304" pitchFamily="18" charset="0"/>
              </a:rPr>
              <a:t>Giao</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diện</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giỏ</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hàng</a:t>
            </a:r>
            <a:endParaRPr lang="en-US" sz="1400" dirty="0">
              <a:latin typeface="Times New Roman" panose="02020603050405020304" pitchFamily="18" charset="0"/>
              <a:cs typeface="Times New Roman" panose="02020603050405020304" pitchFamily="18" charset="0"/>
            </a:endParaRPr>
          </a:p>
        </p:txBody>
      </p:sp>
      <p:sp>
        <p:nvSpPr>
          <p:cNvPr id="34" name="文本框 32">
            <a:extLst>
              <a:ext uri="{FF2B5EF4-FFF2-40B4-BE49-F238E27FC236}">
                <a16:creationId xmlns:a16="http://schemas.microsoft.com/office/drawing/2014/main" id="{F44A25BE-B4DE-4FD5-B4B5-729BB5DA91E6}"/>
              </a:ext>
            </a:extLst>
          </p:cNvPr>
          <p:cNvSpPr txBox="1"/>
          <p:nvPr/>
        </p:nvSpPr>
        <p:spPr bwMode="auto">
          <a:xfrm>
            <a:off x="6987611" y="5464989"/>
            <a:ext cx="3866848"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dirty="0" err="1">
                <a:latin typeface="Times New Roman" panose="02020603050405020304" pitchFamily="18" charset="0"/>
                <a:cs typeface="Times New Roman" panose="02020603050405020304" pitchFamily="18" charset="0"/>
              </a:rPr>
              <a:t>Hình</a:t>
            </a:r>
            <a:r>
              <a:rPr lang="en-US" sz="1400" i="1" dirty="0">
                <a:latin typeface="Times New Roman" panose="02020603050405020304" pitchFamily="18" charset="0"/>
                <a:cs typeface="Times New Roman" panose="02020603050405020304" pitchFamily="18" charset="0"/>
              </a:rPr>
              <a:t> 8: </a:t>
            </a:r>
            <a:r>
              <a:rPr lang="en-US" sz="1400" i="1" dirty="0" err="1">
                <a:latin typeface="Times New Roman" panose="02020603050405020304" pitchFamily="18" charset="0"/>
                <a:cs typeface="Times New Roman" panose="02020603050405020304" pitchFamily="18" charset="0"/>
              </a:rPr>
              <a:t>Giao</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diện</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thanh</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toán</a:t>
            </a:r>
            <a:endParaRPr lang="en-US" sz="1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BB19EE2-0695-4724-81FF-742005EBB87C}"/>
              </a:ext>
            </a:extLst>
          </p:cNvPr>
          <p:cNvPicPr>
            <a:picLocks noChangeAspect="1"/>
          </p:cNvPicPr>
          <p:nvPr/>
        </p:nvPicPr>
        <p:blipFill>
          <a:blip r:embed="rId3"/>
          <a:stretch>
            <a:fillRect/>
          </a:stretch>
        </p:blipFill>
        <p:spPr>
          <a:xfrm>
            <a:off x="314953" y="1461826"/>
            <a:ext cx="5885626" cy="3492168"/>
          </a:xfrm>
          <a:prstGeom prst="rect">
            <a:avLst/>
          </a:prstGeom>
        </p:spPr>
      </p:pic>
      <p:pic>
        <p:nvPicPr>
          <p:cNvPr id="3" name="Picture 2">
            <a:extLst>
              <a:ext uri="{FF2B5EF4-FFF2-40B4-BE49-F238E27FC236}">
                <a16:creationId xmlns:a16="http://schemas.microsoft.com/office/drawing/2014/main" id="{D938803B-9D43-45A7-8D83-8B3A7282A116}"/>
              </a:ext>
            </a:extLst>
          </p:cNvPr>
          <p:cNvPicPr>
            <a:picLocks noChangeAspect="1"/>
          </p:cNvPicPr>
          <p:nvPr/>
        </p:nvPicPr>
        <p:blipFill>
          <a:blip r:embed="rId4"/>
          <a:stretch>
            <a:fillRect/>
          </a:stretch>
        </p:blipFill>
        <p:spPr>
          <a:xfrm>
            <a:off x="6453809" y="1461826"/>
            <a:ext cx="5423238" cy="3492168"/>
          </a:xfrm>
          <a:prstGeom prst="rect">
            <a:avLst/>
          </a:prstGeom>
        </p:spPr>
      </p:pic>
    </p:spTree>
    <p:extLst>
      <p:ext uri="{BB962C8B-B14F-4D97-AF65-F5344CB8AC3E}">
        <p14:creationId xmlns:p14="http://schemas.microsoft.com/office/powerpoint/2010/main" val="304398897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mille">
            <a:extLst>
              <a:ext uri="{FF2B5EF4-FFF2-40B4-BE49-F238E27FC236}">
                <a16:creationId xmlns:a16="http://schemas.microsoft.com/office/drawing/2014/main" id="{D20B9270-E5B8-4431-9E34-BCE61CF665D5}"/>
              </a:ext>
            </a:extLst>
          </p:cNvPr>
          <p:cNvSpPr>
            <a:spLocks noEditPoints="1"/>
          </p:cNvSpPr>
          <p:nvPr/>
        </p:nvSpPr>
        <p:spPr bwMode="auto">
          <a:xfrm>
            <a:off x="6585585" y="4240530"/>
            <a:ext cx="530225" cy="477520"/>
          </a:xfrm>
          <a:custGeom>
            <a:avLst/>
            <a:gdLst>
              <a:gd name="T0" fmla="*/ 83 w 123"/>
              <a:gd name="T1" fmla="*/ 35 h 107"/>
              <a:gd name="T2" fmla="*/ 41 w 123"/>
              <a:gd name="T3" fmla="*/ 50 h 107"/>
              <a:gd name="T4" fmla="*/ 33 w 123"/>
              <a:gd name="T5" fmla="*/ 50 h 107"/>
              <a:gd name="T6" fmla="*/ 49 w 123"/>
              <a:gd name="T7" fmla="*/ 73 h 107"/>
              <a:gd name="T8" fmla="*/ 52 w 123"/>
              <a:gd name="T9" fmla="*/ 75 h 107"/>
              <a:gd name="T10" fmla="*/ 55 w 123"/>
              <a:gd name="T11" fmla="*/ 76 h 107"/>
              <a:gd name="T12" fmla="*/ 59 w 123"/>
              <a:gd name="T13" fmla="*/ 74 h 107"/>
              <a:gd name="T14" fmla="*/ 91 w 123"/>
              <a:gd name="T15" fmla="*/ 43 h 107"/>
              <a:gd name="T16" fmla="*/ 87 w 123"/>
              <a:gd name="T17" fmla="*/ 33 h 107"/>
              <a:gd name="T18" fmla="*/ 7 w 123"/>
              <a:gd name="T19" fmla="*/ 94 h 107"/>
              <a:gd name="T20" fmla="*/ 17 w 123"/>
              <a:gd name="T21" fmla="*/ 101 h 107"/>
              <a:gd name="T22" fmla="*/ 106 w 123"/>
              <a:gd name="T23" fmla="*/ 101 h 107"/>
              <a:gd name="T24" fmla="*/ 116 w 123"/>
              <a:gd name="T25" fmla="*/ 94 h 107"/>
              <a:gd name="T26" fmla="*/ 106 w 123"/>
              <a:gd name="T27" fmla="*/ 101 h 107"/>
              <a:gd name="T28" fmla="*/ 7 w 123"/>
              <a:gd name="T29" fmla="*/ 77 h 107"/>
              <a:gd name="T30" fmla="*/ 17 w 123"/>
              <a:gd name="T31" fmla="*/ 84 h 107"/>
              <a:gd name="T32" fmla="*/ 106 w 123"/>
              <a:gd name="T33" fmla="*/ 84 h 107"/>
              <a:gd name="T34" fmla="*/ 116 w 123"/>
              <a:gd name="T35" fmla="*/ 77 h 107"/>
              <a:gd name="T36" fmla="*/ 106 w 123"/>
              <a:gd name="T37" fmla="*/ 84 h 107"/>
              <a:gd name="T38" fmla="*/ 7 w 123"/>
              <a:gd name="T39" fmla="*/ 59 h 107"/>
              <a:gd name="T40" fmla="*/ 17 w 123"/>
              <a:gd name="T41" fmla="*/ 67 h 107"/>
              <a:gd name="T42" fmla="*/ 106 w 123"/>
              <a:gd name="T43" fmla="*/ 67 h 107"/>
              <a:gd name="T44" fmla="*/ 116 w 123"/>
              <a:gd name="T45" fmla="*/ 59 h 107"/>
              <a:gd name="T46" fmla="*/ 106 w 123"/>
              <a:gd name="T47" fmla="*/ 67 h 107"/>
              <a:gd name="T48" fmla="*/ 7 w 123"/>
              <a:gd name="T49" fmla="*/ 42 h 107"/>
              <a:gd name="T50" fmla="*/ 17 w 123"/>
              <a:gd name="T51" fmla="*/ 50 h 107"/>
              <a:gd name="T52" fmla="*/ 106 w 123"/>
              <a:gd name="T53" fmla="*/ 50 h 107"/>
              <a:gd name="T54" fmla="*/ 116 w 123"/>
              <a:gd name="T55" fmla="*/ 42 h 107"/>
              <a:gd name="T56" fmla="*/ 106 w 123"/>
              <a:gd name="T57" fmla="*/ 50 h 107"/>
              <a:gd name="T58" fmla="*/ 7 w 123"/>
              <a:gd name="T59" fmla="*/ 25 h 107"/>
              <a:gd name="T60" fmla="*/ 17 w 123"/>
              <a:gd name="T61" fmla="*/ 32 h 107"/>
              <a:gd name="T62" fmla="*/ 106 w 123"/>
              <a:gd name="T63" fmla="*/ 32 h 107"/>
              <a:gd name="T64" fmla="*/ 116 w 123"/>
              <a:gd name="T65" fmla="*/ 25 h 107"/>
              <a:gd name="T66" fmla="*/ 106 w 123"/>
              <a:gd name="T67" fmla="*/ 32 h 107"/>
              <a:gd name="T68" fmla="*/ 24 w 123"/>
              <a:gd name="T69" fmla="*/ 78 h 107"/>
              <a:gd name="T70" fmla="*/ 29 w 123"/>
              <a:gd name="T71" fmla="*/ 23 h 107"/>
              <a:gd name="T72" fmla="*/ 98 w 123"/>
              <a:gd name="T73" fmla="*/ 28 h 107"/>
              <a:gd name="T74" fmla="*/ 93 w 123"/>
              <a:gd name="T75" fmla="*/ 83 h 107"/>
              <a:gd name="T76" fmla="*/ 7 w 123"/>
              <a:gd name="T77" fmla="*/ 15 h 107"/>
              <a:gd name="T78" fmla="*/ 17 w 123"/>
              <a:gd name="T79" fmla="*/ 8 h 107"/>
              <a:gd name="T80" fmla="*/ 7 w 123"/>
              <a:gd name="T81" fmla="*/ 15 h 107"/>
              <a:gd name="T82" fmla="*/ 106 w 123"/>
              <a:gd name="T83" fmla="*/ 8 h 107"/>
              <a:gd name="T84" fmla="*/ 116 w 123"/>
              <a:gd name="T85" fmla="*/ 15 h 107"/>
              <a:gd name="T86" fmla="*/ 122 w 123"/>
              <a:gd name="T87" fmla="*/ 0 h 107"/>
              <a:gd name="T88" fmla="*/ 98 w 123"/>
              <a:gd name="T89" fmla="*/ 1 h 107"/>
              <a:gd name="T90" fmla="*/ 93 w 123"/>
              <a:gd name="T91" fmla="*/ 14 h 107"/>
              <a:gd name="T92" fmla="*/ 24 w 123"/>
              <a:gd name="T93" fmla="*/ 9 h 107"/>
              <a:gd name="T94" fmla="*/ 23 w 123"/>
              <a:gd name="T95" fmla="*/ 0 h 107"/>
              <a:gd name="T96" fmla="*/ 0 w 123"/>
              <a:gd name="T97" fmla="*/ 1 h 107"/>
              <a:gd name="T98" fmla="*/ 1 w 123"/>
              <a:gd name="T99" fmla="*/ 107 h 107"/>
              <a:gd name="T100" fmla="*/ 24 w 123"/>
              <a:gd name="T101" fmla="*/ 105 h 107"/>
              <a:gd name="T102" fmla="*/ 29 w 123"/>
              <a:gd name="T103" fmla="*/ 92 h 107"/>
              <a:gd name="T104" fmla="*/ 98 w 123"/>
              <a:gd name="T105" fmla="*/ 97 h 107"/>
              <a:gd name="T106" fmla="*/ 99 w 123"/>
              <a:gd name="T107" fmla="*/ 107 h 107"/>
              <a:gd name="T108" fmla="*/ 123 w 123"/>
              <a:gd name="T109" fmla="*/ 105 h 107"/>
              <a:gd name="T110" fmla="*/ 122 w 123"/>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107">
                <a:moveTo>
                  <a:pt x="87" y="33"/>
                </a:moveTo>
                <a:cubicBezTo>
                  <a:pt x="86" y="33"/>
                  <a:pt x="84" y="34"/>
                  <a:pt x="83" y="35"/>
                </a:cubicBezTo>
                <a:cubicBezTo>
                  <a:pt x="55" y="62"/>
                  <a:pt x="55" y="62"/>
                  <a:pt x="55" y="62"/>
                </a:cubicBezTo>
                <a:cubicBezTo>
                  <a:pt x="41" y="50"/>
                  <a:pt x="41" y="50"/>
                  <a:pt x="41" y="50"/>
                </a:cubicBezTo>
                <a:cubicBezTo>
                  <a:pt x="40" y="49"/>
                  <a:pt x="38" y="48"/>
                  <a:pt x="37" y="48"/>
                </a:cubicBezTo>
                <a:cubicBezTo>
                  <a:pt x="36" y="48"/>
                  <a:pt x="34" y="49"/>
                  <a:pt x="33" y="50"/>
                </a:cubicBezTo>
                <a:cubicBezTo>
                  <a:pt x="31" y="52"/>
                  <a:pt x="31" y="56"/>
                  <a:pt x="33" y="58"/>
                </a:cubicBezTo>
                <a:cubicBezTo>
                  <a:pt x="49" y="73"/>
                  <a:pt x="49" y="73"/>
                  <a:pt x="49" y="73"/>
                </a:cubicBezTo>
                <a:cubicBezTo>
                  <a:pt x="49" y="73"/>
                  <a:pt x="50" y="74"/>
                  <a:pt x="50" y="74"/>
                </a:cubicBezTo>
                <a:cubicBezTo>
                  <a:pt x="51" y="75"/>
                  <a:pt x="51" y="75"/>
                  <a:pt x="52" y="75"/>
                </a:cubicBezTo>
                <a:cubicBezTo>
                  <a:pt x="53" y="76"/>
                  <a:pt x="54" y="76"/>
                  <a:pt x="55" y="76"/>
                </a:cubicBezTo>
                <a:cubicBezTo>
                  <a:pt x="55" y="76"/>
                  <a:pt x="55" y="76"/>
                  <a:pt x="55" y="76"/>
                </a:cubicBezTo>
                <a:cubicBezTo>
                  <a:pt x="56" y="76"/>
                  <a:pt x="57" y="75"/>
                  <a:pt x="57" y="75"/>
                </a:cubicBezTo>
                <a:cubicBezTo>
                  <a:pt x="58" y="75"/>
                  <a:pt x="59" y="74"/>
                  <a:pt x="59" y="74"/>
                </a:cubicBezTo>
                <a:cubicBezTo>
                  <a:pt x="60" y="74"/>
                  <a:pt x="60" y="73"/>
                  <a:pt x="60" y="73"/>
                </a:cubicBezTo>
                <a:cubicBezTo>
                  <a:pt x="91" y="43"/>
                  <a:pt x="91" y="43"/>
                  <a:pt x="91" y="43"/>
                </a:cubicBezTo>
                <a:cubicBezTo>
                  <a:pt x="93" y="41"/>
                  <a:pt x="93" y="38"/>
                  <a:pt x="91" y="35"/>
                </a:cubicBezTo>
                <a:cubicBezTo>
                  <a:pt x="90" y="34"/>
                  <a:pt x="89" y="33"/>
                  <a:pt x="87" y="33"/>
                </a:cubicBezTo>
                <a:moveTo>
                  <a:pt x="7" y="101"/>
                </a:moveTo>
                <a:cubicBezTo>
                  <a:pt x="7" y="94"/>
                  <a:pt x="7" y="94"/>
                  <a:pt x="7" y="94"/>
                </a:cubicBezTo>
                <a:cubicBezTo>
                  <a:pt x="17" y="94"/>
                  <a:pt x="17" y="94"/>
                  <a:pt x="17" y="94"/>
                </a:cubicBezTo>
                <a:cubicBezTo>
                  <a:pt x="17" y="101"/>
                  <a:pt x="17" y="101"/>
                  <a:pt x="17" y="101"/>
                </a:cubicBezTo>
                <a:cubicBezTo>
                  <a:pt x="7" y="101"/>
                  <a:pt x="7" y="101"/>
                  <a:pt x="7" y="101"/>
                </a:cubicBezTo>
                <a:moveTo>
                  <a:pt x="106" y="101"/>
                </a:moveTo>
                <a:cubicBezTo>
                  <a:pt x="106" y="94"/>
                  <a:pt x="106" y="94"/>
                  <a:pt x="106" y="94"/>
                </a:cubicBezTo>
                <a:cubicBezTo>
                  <a:pt x="116" y="94"/>
                  <a:pt x="116" y="94"/>
                  <a:pt x="116" y="94"/>
                </a:cubicBezTo>
                <a:cubicBezTo>
                  <a:pt x="116" y="101"/>
                  <a:pt x="116" y="101"/>
                  <a:pt x="116" y="101"/>
                </a:cubicBezTo>
                <a:cubicBezTo>
                  <a:pt x="106" y="101"/>
                  <a:pt x="106" y="101"/>
                  <a:pt x="106" y="101"/>
                </a:cubicBezTo>
                <a:moveTo>
                  <a:pt x="7" y="84"/>
                </a:moveTo>
                <a:cubicBezTo>
                  <a:pt x="7" y="77"/>
                  <a:pt x="7" y="77"/>
                  <a:pt x="7" y="77"/>
                </a:cubicBezTo>
                <a:cubicBezTo>
                  <a:pt x="17" y="77"/>
                  <a:pt x="17" y="77"/>
                  <a:pt x="17" y="77"/>
                </a:cubicBezTo>
                <a:cubicBezTo>
                  <a:pt x="17" y="84"/>
                  <a:pt x="17" y="84"/>
                  <a:pt x="17" y="84"/>
                </a:cubicBezTo>
                <a:cubicBezTo>
                  <a:pt x="7" y="84"/>
                  <a:pt x="7" y="84"/>
                  <a:pt x="7" y="84"/>
                </a:cubicBezTo>
                <a:moveTo>
                  <a:pt x="106" y="84"/>
                </a:moveTo>
                <a:cubicBezTo>
                  <a:pt x="106" y="77"/>
                  <a:pt x="106" y="77"/>
                  <a:pt x="106" y="77"/>
                </a:cubicBezTo>
                <a:cubicBezTo>
                  <a:pt x="116" y="77"/>
                  <a:pt x="116" y="77"/>
                  <a:pt x="116" y="77"/>
                </a:cubicBezTo>
                <a:cubicBezTo>
                  <a:pt x="116" y="84"/>
                  <a:pt x="116" y="84"/>
                  <a:pt x="116" y="84"/>
                </a:cubicBezTo>
                <a:cubicBezTo>
                  <a:pt x="106" y="84"/>
                  <a:pt x="106" y="84"/>
                  <a:pt x="106" y="84"/>
                </a:cubicBezTo>
                <a:moveTo>
                  <a:pt x="7" y="67"/>
                </a:moveTo>
                <a:cubicBezTo>
                  <a:pt x="7" y="59"/>
                  <a:pt x="7" y="59"/>
                  <a:pt x="7" y="59"/>
                </a:cubicBezTo>
                <a:cubicBezTo>
                  <a:pt x="17" y="59"/>
                  <a:pt x="17" y="59"/>
                  <a:pt x="17" y="59"/>
                </a:cubicBezTo>
                <a:cubicBezTo>
                  <a:pt x="17" y="67"/>
                  <a:pt x="17" y="67"/>
                  <a:pt x="17" y="67"/>
                </a:cubicBezTo>
                <a:cubicBezTo>
                  <a:pt x="7" y="67"/>
                  <a:pt x="7" y="67"/>
                  <a:pt x="7" y="67"/>
                </a:cubicBezTo>
                <a:moveTo>
                  <a:pt x="106" y="67"/>
                </a:moveTo>
                <a:cubicBezTo>
                  <a:pt x="106" y="59"/>
                  <a:pt x="106" y="59"/>
                  <a:pt x="106" y="59"/>
                </a:cubicBezTo>
                <a:cubicBezTo>
                  <a:pt x="116" y="59"/>
                  <a:pt x="116" y="59"/>
                  <a:pt x="116" y="59"/>
                </a:cubicBezTo>
                <a:cubicBezTo>
                  <a:pt x="116" y="67"/>
                  <a:pt x="116" y="67"/>
                  <a:pt x="116" y="67"/>
                </a:cubicBezTo>
                <a:cubicBezTo>
                  <a:pt x="106" y="67"/>
                  <a:pt x="106" y="67"/>
                  <a:pt x="106" y="67"/>
                </a:cubicBezTo>
                <a:moveTo>
                  <a:pt x="7" y="50"/>
                </a:moveTo>
                <a:cubicBezTo>
                  <a:pt x="7" y="42"/>
                  <a:pt x="7" y="42"/>
                  <a:pt x="7" y="42"/>
                </a:cubicBezTo>
                <a:cubicBezTo>
                  <a:pt x="17" y="42"/>
                  <a:pt x="17" y="42"/>
                  <a:pt x="17" y="42"/>
                </a:cubicBezTo>
                <a:cubicBezTo>
                  <a:pt x="17" y="50"/>
                  <a:pt x="17" y="50"/>
                  <a:pt x="17" y="50"/>
                </a:cubicBezTo>
                <a:cubicBezTo>
                  <a:pt x="7" y="50"/>
                  <a:pt x="7" y="50"/>
                  <a:pt x="7" y="50"/>
                </a:cubicBezTo>
                <a:moveTo>
                  <a:pt x="106" y="50"/>
                </a:moveTo>
                <a:cubicBezTo>
                  <a:pt x="106" y="42"/>
                  <a:pt x="106" y="42"/>
                  <a:pt x="106" y="42"/>
                </a:cubicBezTo>
                <a:cubicBezTo>
                  <a:pt x="116" y="42"/>
                  <a:pt x="116" y="42"/>
                  <a:pt x="116" y="42"/>
                </a:cubicBezTo>
                <a:cubicBezTo>
                  <a:pt x="116" y="50"/>
                  <a:pt x="116" y="50"/>
                  <a:pt x="116" y="50"/>
                </a:cubicBezTo>
                <a:cubicBezTo>
                  <a:pt x="106" y="50"/>
                  <a:pt x="106" y="50"/>
                  <a:pt x="106" y="50"/>
                </a:cubicBezTo>
                <a:moveTo>
                  <a:pt x="7" y="32"/>
                </a:moveTo>
                <a:cubicBezTo>
                  <a:pt x="7" y="25"/>
                  <a:pt x="7" y="25"/>
                  <a:pt x="7" y="25"/>
                </a:cubicBezTo>
                <a:cubicBezTo>
                  <a:pt x="17" y="25"/>
                  <a:pt x="17" y="25"/>
                  <a:pt x="17" y="25"/>
                </a:cubicBezTo>
                <a:cubicBezTo>
                  <a:pt x="17" y="32"/>
                  <a:pt x="17" y="32"/>
                  <a:pt x="17" y="32"/>
                </a:cubicBezTo>
                <a:cubicBezTo>
                  <a:pt x="7" y="32"/>
                  <a:pt x="7" y="32"/>
                  <a:pt x="7" y="32"/>
                </a:cubicBezTo>
                <a:moveTo>
                  <a:pt x="106" y="32"/>
                </a:moveTo>
                <a:cubicBezTo>
                  <a:pt x="106" y="25"/>
                  <a:pt x="106" y="25"/>
                  <a:pt x="106" y="25"/>
                </a:cubicBezTo>
                <a:cubicBezTo>
                  <a:pt x="116" y="25"/>
                  <a:pt x="116" y="25"/>
                  <a:pt x="116" y="25"/>
                </a:cubicBezTo>
                <a:cubicBezTo>
                  <a:pt x="116" y="32"/>
                  <a:pt x="116" y="32"/>
                  <a:pt x="116" y="32"/>
                </a:cubicBezTo>
                <a:cubicBezTo>
                  <a:pt x="106" y="32"/>
                  <a:pt x="106" y="32"/>
                  <a:pt x="106" y="32"/>
                </a:cubicBezTo>
                <a:moveTo>
                  <a:pt x="29" y="83"/>
                </a:moveTo>
                <a:cubicBezTo>
                  <a:pt x="27" y="83"/>
                  <a:pt x="24" y="81"/>
                  <a:pt x="24" y="78"/>
                </a:cubicBezTo>
                <a:cubicBezTo>
                  <a:pt x="24" y="28"/>
                  <a:pt x="24" y="28"/>
                  <a:pt x="24" y="28"/>
                </a:cubicBezTo>
                <a:cubicBezTo>
                  <a:pt x="24" y="25"/>
                  <a:pt x="27" y="23"/>
                  <a:pt x="29" y="23"/>
                </a:cubicBezTo>
                <a:cubicBezTo>
                  <a:pt x="93" y="23"/>
                  <a:pt x="93" y="23"/>
                  <a:pt x="93" y="23"/>
                </a:cubicBezTo>
                <a:cubicBezTo>
                  <a:pt x="96" y="23"/>
                  <a:pt x="98" y="25"/>
                  <a:pt x="98" y="28"/>
                </a:cubicBezTo>
                <a:cubicBezTo>
                  <a:pt x="98" y="78"/>
                  <a:pt x="98" y="78"/>
                  <a:pt x="98" y="78"/>
                </a:cubicBezTo>
                <a:cubicBezTo>
                  <a:pt x="98" y="81"/>
                  <a:pt x="96" y="83"/>
                  <a:pt x="93" y="83"/>
                </a:cubicBezTo>
                <a:cubicBezTo>
                  <a:pt x="29" y="83"/>
                  <a:pt x="29" y="83"/>
                  <a:pt x="29" y="83"/>
                </a:cubicBezTo>
                <a:moveTo>
                  <a:pt x="7" y="15"/>
                </a:moveTo>
                <a:cubicBezTo>
                  <a:pt x="7" y="8"/>
                  <a:pt x="7" y="8"/>
                  <a:pt x="7" y="8"/>
                </a:cubicBezTo>
                <a:cubicBezTo>
                  <a:pt x="17" y="8"/>
                  <a:pt x="17" y="8"/>
                  <a:pt x="17" y="8"/>
                </a:cubicBezTo>
                <a:cubicBezTo>
                  <a:pt x="17" y="15"/>
                  <a:pt x="17" y="15"/>
                  <a:pt x="17" y="15"/>
                </a:cubicBezTo>
                <a:cubicBezTo>
                  <a:pt x="7" y="15"/>
                  <a:pt x="7" y="15"/>
                  <a:pt x="7" y="15"/>
                </a:cubicBezTo>
                <a:moveTo>
                  <a:pt x="106" y="15"/>
                </a:moveTo>
                <a:cubicBezTo>
                  <a:pt x="106" y="8"/>
                  <a:pt x="106" y="8"/>
                  <a:pt x="106" y="8"/>
                </a:cubicBezTo>
                <a:cubicBezTo>
                  <a:pt x="116" y="8"/>
                  <a:pt x="116" y="8"/>
                  <a:pt x="116" y="8"/>
                </a:cubicBezTo>
                <a:cubicBezTo>
                  <a:pt x="116" y="15"/>
                  <a:pt x="116" y="15"/>
                  <a:pt x="116" y="15"/>
                </a:cubicBezTo>
                <a:cubicBezTo>
                  <a:pt x="106" y="15"/>
                  <a:pt x="106" y="15"/>
                  <a:pt x="106" y="15"/>
                </a:cubicBezTo>
                <a:moveTo>
                  <a:pt x="122" y="0"/>
                </a:moveTo>
                <a:cubicBezTo>
                  <a:pt x="99" y="0"/>
                  <a:pt x="99" y="0"/>
                  <a:pt x="99" y="0"/>
                </a:cubicBezTo>
                <a:cubicBezTo>
                  <a:pt x="99" y="0"/>
                  <a:pt x="98" y="1"/>
                  <a:pt x="98" y="1"/>
                </a:cubicBezTo>
                <a:cubicBezTo>
                  <a:pt x="98" y="9"/>
                  <a:pt x="98" y="9"/>
                  <a:pt x="98" y="9"/>
                </a:cubicBezTo>
                <a:cubicBezTo>
                  <a:pt x="98" y="11"/>
                  <a:pt x="96" y="14"/>
                  <a:pt x="93" y="14"/>
                </a:cubicBezTo>
                <a:cubicBezTo>
                  <a:pt x="29" y="14"/>
                  <a:pt x="29" y="14"/>
                  <a:pt x="29" y="14"/>
                </a:cubicBezTo>
                <a:cubicBezTo>
                  <a:pt x="27" y="14"/>
                  <a:pt x="24" y="11"/>
                  <a:pt x="24" y="9"/>
                </a:cubicBezTo>
                <a:cubicBezTo>
                  <a:pt x="24" y="1"/>
                  <a:pt x="24" y="1"/>
                  <a:pt x="24" y="1"/>
                </a:cubicBezTo>
                <a:cubicBezTo>
                  <a:pt x="24" y="1"/>
                  <a:pt x="24" y="0"/>
                  <a:pt x="23" y="0"/>
                </a:cubicBezTo>
                <a:cubicBezTo>
                  <a:pt x="1" y="0"/>
                  <a:pt x="1" y="0"/>
                  <a:pt x="1" y="0"/>
                </a:cubicBezTo>
                <a:cubicBezTo>
                  <a:pt x="1" y="0"/>
                  <a:pt x="0" y="1"/>
                  <a:pt x="0" y="1"/>
                </a:cubicBezTo>
                <a:cubicBezTo>
                  <a:pt x="0" y="105"/>
                  <a:pt x="0" y="105"/>
                  <a:pt x="0" y="105"/>
                </a:cubicBezTo>
                <a:cubicBezTo>
                  <a:pt x="0" y="106"/>
                  <a:pt x="1" y="107"/>
                  <a:pt x="1" y="107"/>
                </a:cubicBezTo>
                <a:cubicBezTo>
                  <a:pt x="23" y="107"/>
                  <a:pt x="23" y="107"/>
                  <a:pt x="23" y="107"/>
                </a:cubicBezTo>
                <a:cubicBezTo>
                  <a:pt x="24" y="107"/>
                  <a:pt x="24" y="106"/>
                  <a:pt x="24" y="105"/>
                </a:cubicBezTo>
                <a:cubicBezTo>
                  <a:pt x="24" y="97"/>
                  <a:pt x="24" y="97"/>
                  <a:pt x="24" y="97"/>
                </a:cubicBezTo>
                <a:cubicBezTo>
                  <a:pt x="24" y="95"/>
                  <a:pt x="27" y="92"/>
                  <a:pt x="29" y="92"/>
                </a:cubicBezTo>
                <a:cubicBezTo>
                  <a:pt x="93" y="92"/>
                  <a:pt x="93" y="92"/>
                  <a:pt x="93" y="92"/>
                </a:cubicBezTo>
                <a:cubicBezTo>
                  <a:pt x="96" y="92"/>
                  <a:pt x="98" y="95"/>
                  <a:pt x="98" y="97"/>
                </a:cubicBezTo>
                <a:cubicBezTo>
                  <a:pt x="98" y="105"/>
                  <a:pt x="98" y="105"/>
                  <a:pt x="98" y="105"/>
                </a:cubicBezTo>
                <a:cubicBezTo>
                  <a:pt x="98" y="106"/>
                  <a:pt x="99" y="107"/>
                  <a:pt x="99" y="107"/>
                </a:cubicBezTo>
                <a:cubicBezTo>
                  <a:pt x="122" y="107"/>
                  <a:pt x="122" y="107"/>
                  <a:pt x="122" y="107"/>
                </a:cubicBezTo>
                <a:cubicBezTo>
                  <a:pt x="123" y="107"/>
                  <a:pt x="123" y="106"/>
                  <a:pt x="123" y="105"/>
                </a:cubicBezTo>
                <a:cubicBezTo>
                  <a:pt x="123" y="1"/>
                  <a:pt x="123" y="1"/>
                  <a:pt x="123" y="1"/>
                </a:cubicBezTo>
                <a:cubicBezTo>
                  <a:pt x="123" y="1"/>
                  <a:pt x="123" y="0"/>
                  <a:pt x="122" y="0"/>
                </a:cubicBezTo>
              </a:path>
            </a:pathLst>
          </a:custGeom>
          <a:solidFill>
            <a:schemeClr val="bg1"/>
          </a:solidFill>
          <a:ln>
            <a:noFill/>
          </a:ln>
        </p:spPr>
        <p:txBody>
          <a:bodyPr/>
          <a:lstStyle/>
          <a:p>
            <a:endParaRPr>
              <a:latin typeface="Times New Roman" panose="02020603050405020304" pitchFamily="18" charset="0"/>
              <a:cs typeface="Times New Roman" panose="02020603050405020304" pitchFamily="18" charset="0"/>
            </a:endParaRPr>
          </a:p>
        </p:txBody>
      </p:sp>
      <p:sp>
        <p:nvSpPr>
          <p:cNvPr id="10" name="camille 37">
            <a:extLst>
              <a:ext uri="{FF2B5EF4-FFF2-40B4-BE49-F238E27FC236}">
                <a16:creationId xmlns:a16="http://schemas.microsoft.com/office/drawing/2014/main" id="{8B6A8B32-E00E-4465-A0DF-D2C015AC8F53}"/>
              </a:ext>
            </a:extLst>
          </p:cNvPr>
          <p:cNvSpPr>
            <a:spLocks noEditPoints="1"/>
          </p:cNvSpPr>
          <p:nvPr/>
        </p:nvSpPr>
        <p:spPr bwMode="auto">
          <a:xfrm>
            <a:off x="5083810" y="2779395"/>
            <a:ext cx="525780" cy="496570"/>
          </a:xfrm>
          <a:custGeom>
            <a:avLst/>
            <a:gdLst>
              <a:gd name="T0" fmla="*/ 38 w 121"/>
              <a:gd name="T1" fmla="*/ 42 h 114"/>
              <a:gd name="T2" fmla="*/ 38 w 121"/>
              <a:gd name="T3" fmla="*/ 47 h 114"/>
              <a:gd name="T4" fmla="*/ 76 w 121"/>
              <a:gd name="T5" fmla="*/ 44 h 114"/>
              <a:gd name="T6" fmla="*/ 87 w 121"/>
              <a:gd name="T7" fmla="*/ 32 h 114"/>
              <a:gd name="T8" fmla="*/ 35 w 121"/>
              <a:gd name="T9" fmla="*/ 35 h 114"/>
              <a:gd name="T10" fmla="*/ 38 w 121"/>
              <a:gd name="T11" fmla="*/ 37 h 114"/>
              <a:gd name="T12" fmla="*/ 89 w 121"/>
              <a:gd name="T13" fmla="*/ 35 h 114"/>
              <a:gd name="T14" fmla="*/ 87 w 121"/>
              <a:gd name="T15" fmla="*/ 32 h 114"/>
              <a:gd name="T16" fmla="*/ 38 w 121"/>
              <a:gd name="T17" fmla="*/ 22 h 114"/>
              <a:gd name="T18" fmla="*/ 35 w 121"/>
              <a:gd name="T19" fmla="*/ 26 h 114"/>
              <a:gd name="T20" fmla="*/ 87 w 121"/>
              <a:gd name="T21" fmla="*/ 28 h 114"/>
              <a:gd name="T22" fmla="*/ 89 w 121"/>
              <a:gd name="T23" fmla="*/ 25 h 114"/>
              <a:gd name="T24" fmla="*/ 19 w 121"/>
              <a:gd name="T25" fmla="*/ 105 h 114"/>
              <a:gd name="T26" fmla="*/ 103 w 121"/>
              <a:gd name="T27" fmla="*/ 105 h 114"/>
              <a:gd name="T28" fmla="*/ 9 w 121"/>
              <a:gd name="T29" fmla="*/ 100 h 114"/>
              <a:gd name="T30" fmla="*/ 41 w 121"/>
              <a:gd name="T31" fmla="*/ 74 h 114"/>
              <a:gd name="T32" fmla="*/ 112 w 121"/>
              <a:gd name="T33" fmla="*/ 99 h 114"/>
              <a:gd name="T34" fmla="*/ 112 w 121"/>
              <a:gd name="T35" fmla="*/ 53 h 114"/>
              <a:gd name="T36" fmla="*/ 16 w 121"/>
              <a:gd name="T37" fmla="*/ 48 h 114"/>
              <a:gd name="T38" fmla="*/ 9 w 121"/>
              <a:gd name="T39" fmla="*/ 37 h 114"/>
              <a:gd name="T40" fmla="*/ 13 w 121"/>
              <a:gd name="T41" fmla="*/ 35 h 114"/>
              <a:gd name="T42" fmla="*/ 16 w 121"/>
              <a:gd name="T43" fmla="*/ 48 h 114"/>
              <a:gd name="T44" fmla="*/ 105 w 121"/>
              <a:gd name="T45" fmla="*/ 35 h 114"/>
              <a:gd name="T46" fmla="*/ 111 w 121"/>
              <a:gd name="T47" fmla="*/ 36 h 114"/>
              <a:gd name="T48" fmla="*/ 112 w 121"/>
              <a:gd name="T49" fmla="*/ 42 h 114"/>
              <a:gd name="T50" fmla="*/ 48 w 121"/>
              <a:gd name="T51" fmla="*/ 68 h 114"/>
              <a:gd name="T52" fmla="*/ 26 w 121"/>
              <a:gd name="T53" fmla="*/ 53 h 114"/>
              <a:gd name="T54" fmla="*/ 26 w 121"/>
              <a:gd name="T55" fmla="*/ 26 h 114"/>
              <a:gd name="T56" fmla="*/ 36 w 121"/>
              <a:gd name="T57" fmla="*/ 10 h 114"/>
              <a:gd name="T58" fmla="*/ 95 w 121"/>
              <a:gd name="T59" fmla="*/ 20 h 114"/>
              <a:gd name="T60" fmla="*/ 95 w 121"/>
              <a:gd name="T61" fmla="*/ 35 h 114"/>
              <a:gd name="T62" fmla="*/ 95 w 121"/>
              <a:gd name="T63" fmla="*/ 54 h 114"/>
              <a:gd name="T64" fmla="*/ 60 w 121"/>
              <a:gd name="T65" fmla="*/ 59 h 114"/>
              <a:gd name="T66" fmla="*/ 84 w 121"/>
              <a:gd name="T67" fmla="*/ 0 h 114"/>
              <a:gd name="T68" fmla="*/ 16 w 121"/>
              <a:gd name="T69" fmla="*/ 20 h 114"/>
              <a:gd name="T70" fmla="*/ 13 w 121"/>
              <a:gd name="T71" fmla="*/ 26 h 114"/>
              <a:gd name="T72" fmla="*/ 0 w 121"/>
              <a:gd name="T73" fmla="*/ 103 h 114"/>
              <a:gd name="T74" fmla="*/ 109 w 121"/>
              <a:gd name="T75" fmla="*/ 114 h 114"/>
              <a:gd name="T76" fmla="*/ 121 w 121"/>
              <a:gd name="T77" fmla="*/ 37 h 114"/>
              <a:gd name="T78" fmla="*/ 105 w 121"/>
              <a:gd name="T79" fmla="*/ 26 h 114"/>
              <a:gd name="T80" fmla="*/ 84 w 121"/>
              <a:gd name="T8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14">
                <a:moveTo>
                  <a:pt x="74" y="42"/>
                </a:moveTo>
                <a:cubicBezTo>
                  <a:pt x="38" y="42"/>
                  <a:pt x="38" y="42"/>
                  <a:pt x="38" y="42"/>
                </a:cubicBezTo>
                <a:cubicBezTo>
                  <a:pt x="36" y="42"/>
                  <a:pt x="35" y="43"/>
                  <a:pt x="35" y="44"/>
                </a:cubicBezTo>
                <a:cubicBezTo>
                  <a:pt x="35" y="46"/>
                  <a:pt x="36" y="47"/>
                  <a:pt x="38" y="47"/>
                </a:cubicBezTo>
                <a:cubicBezTo>
                  <a:pt x="74" y="47"/>
                  <a:pt x="74" y="47"/>
                  <a:pt x="74" y="47"/>
                </a:cubicBezTo>
                <a:cubicBezTo>
                  <a:pt x="75" y="47"/>
                  <a:pt x="76" y="46"/>
                  <a:pt x="76" y="44"/>
                </a:cubicBezTo>
                <a:cubicBezTo>
                  <a:pt x="76" y="43"/>
                  <a:pt x="75" y="42"/>
                  <a:pt x="74" y="42"/>
                </a:cubicBezTo>
                <a:moveTo>
                  <a:pt x="87" y="32"/>
                </a:moveTo>
                <a:cubicBezTo>
                  <a:pt x="38" y="32"/>
                  <a:pt x="38" y="32"/>
                  <a:pt x="38" y="32"/>
                </a:cubicBezTo>
                <a:cubicBezTo>
                  <a:pt x="36" y="32"/>
                  <a:pt x="35" y="33"/>
                  <a:pt x="35" y="35"/>
                </a:cubicBezTo>
                <a:cubicBezTo>
                  <a:pt x="35" y="35"/>
                  <a:pt x="35" y="35"/>
                  <a:pt x="35" y="35"/>
                </a:cubicBezTo>
                <a:cubicBezTo>
                  <a:pt x="35" y="36"/>
                  <a:pt x="36" y="37"/>
                  <a:pt x="38" y="37"/>
                </a:cubicBezTo>
                <a:cubicBezTo>
                  <a:pt x="87" y="37"/>
                  <a:pt x="87" y="37"/>
                  <a:pt x="87" y="37"/>
                </a:cubicBezTo>
                <a:cubicBezTo>
                  <a:pt x="88" y="37"/>
                  <a:pt x="89" y="36"/>
                  <a:pt x="89" y="35"/>
                </a:cubicBezTo>
                <a:cubicBezTo>
                  <a:pt x="89" y="35"/>
                  <a:pt x="89" y="35"/>
                  <a:pt x="89" y="35"/>
                </a:cubicBezTo>
                <a:cubicBezTo>
                  <a:pt x="89" y="33"/>
                  <a:pt x="88" y="32"/>
                  <a:pt x="87" y="32"/>
                </a:cubicBezTo>
                <a:moveTo>
                  <a:pt x="87" y="22"/>
                </a:moveTo>
                <a:cubicBezTo>
                  <a:pt x="38" y="22"/>
                  <a:pt x="38" y="22"/>
                  <a:pt x="38" y="22"/>
                </a:cubicBezTo>
                <a:cubicBezTo>
                  <a:pt x="36" y="22"/>
                  <a:pt x="35" y="24"/>
                  <a:pt x="35" y="25"/>
                </a:cubicBezTo>
                <a:cubicBezTo>
                  <a:pt x="35" y="25"/>
                  <a:pt x="35" y="26"/>
                  <a:pt x="35" y="26"/>
                </a:cubicBezTo>
                <a:cubicBezTo>
                  <a:pt x="36" y="27"/>
                  <a:pt x="37" y="28"/>
                  <a:pt x="38" y="28"/>
                </a:cubicBezTo>
                <a:cubicBezTo>
                  <a:pt x="87" y="28"/>
                  <a:pt x="87" y="28"/>
                  <a:pt x="87" y="28"/>
                </a:cubicBezTo>
                <a:cubicBezTo>
                  <a:pt x="88" y="28"/>
                  <a:pt x="89" y="27"/>
                  <a:pt x="89" y="26"/>
                </a:cubicBezTo>
                <a:cubicBezTo>
                  <a:pt x="89" y="26"/>
                  <a:pt x="89" y="25"/>
                  <a:pt x="89" y="25"/>
                </a:cubicBezTo>
                <a:cubicBezTo>
                  <a:pt x="89" y="24"/>
                  <a:pt x="88" y="22"/>
                  <a:pt x="87" y="22"/>
                </a:cubicBezTo>
                <a:moveTo>
                  <a:pt x="19" y="105"/>
                </a:moveTo>
                <a:cubicBezTo>
                  <a:pt x="60" y="71"/>
                  <a:pt x="60" y="71"/>
                  <a:pt x="60" y="71"/>
                </a:cubicBezTo>
                <a:cubicBezTo>
                  <a:pt x="103" y="105"/>
                  <a:pt x="103" y="105"/>
                  <a:pt x="103" y="105"/>
                </a:cubicBezTo>
                <a:cubicBezTo>
                  <a:pt x="19" y="105"/>
                  <a:pt x="19" y="105"/>
                  <a:pt x="19" y="105"/>
                </a:cubicBezTo>
                <a:moveTo>
                  <a:pt x="9" y="100"/>
                </a:moveTo>
                <a:cubicBezTo>
                  <a:pt x="9" y="54"/>
                  <a:pt x="9" y="54"/>
                  <a:pt x="9" y="54"/>
                </a:cubicBezTo>
                <a:cubicBezTo>
                  <a:pt x="41" y="74"/>
                  <a:pt x="41" y="74"/>
                  <a:pt x="41" y="74"/>
                </a:cubicBezTo>
                <a:cubicBezTo>
                  <a:pt x="9" y="100"/>
                  <a:pt x="9" y="100"/>
                  <a:pt x="9" y="100"/>
                </a:cubicBezTo>
                <a:moveTo>
                  <a:pt x="112" y="99"/>
                </a:moveTo>
                <a:cubicBezTo>
                  <a:pt x="80" y="74"/>
                  <a:pt x="80" y="74"/>
                  <a:pt x="80" y="74"/>
                </a:cubicBezTo>
                <a:cubicBezTo>
                  <a:pt x="112" y="53"/>
                  <a:pt x="112" y="53"/>
                  <a:pt x="112" y="53"/>
                </a:cubicBezTo>
                <a:cubicBezTo>
                  <a:pt x="112" y="99"/>
                  <a:pt x="112" y="99"/>
                  <a:pt x="112" y="99"/>
                </a:cubicBezTo>
                <a:moveTo>
                  <a:pt x="16" y="48"/>
                </a:moveTo>
                <a:cubicBezTo>
                  <a:pt x="9" y="43"/>
                  <a:pt x="9" y="43"/>
                  <a:pt x="9" y="43"/>
                </a:cubicBezTo>
                <a:cubicBezTo>
                  <a:pt x="9" y="37"/>
                  <a:pt x="9" y="37"/>
                  <a:pt x="9" y="37"/>
                </a:cubicBezTo>
                <a:cubicBezTo>
                  <a:pt x="9" y="37"/>
                  <a:pt x="10" y="37"/>
                  <a:pt x="10" y="36"/>
                </a:cubicBezTo>
                <a:cubicBezTo>
                  <a:pt x="11" y="36"/>
                  <a:pt x="12" y="35"/>
                  <a:pt x="13" y="35"/>
                </a:cubicBezTo>
                <a:cubicBezTo>
                  <a:pt x="16" y="35"/>
                  <a:pt x="16" y="35"/>
                  <a:pt x="16" y="35"/>
                </a:cubicBezTo>
                <a:cubicBezTo>
                  <a:pt x="16" y="48"/>
                  <a:pt x="16" y="48"/>
                  <a:pt x="16" y="48"/>
                </a:cubicBezTo>
                <a:moveTo>
                  <a:pt x="105" y="47"/>
                </a:moveTo>
                <a:cubicBezTo>
                  <a:pt x="105" y="35"/>
                  <a:pt x="105" y="35"/>
                  <a:pt x="105" y="35"/>
                </a:cubicBezTo>
                <a:cubicBezTo>
                  <a:pt x="109" y="35"/>
                  <a:pt x="109" y="35"/>
                  <a:pt x="109" y="35"/>
                </a:cubicBezTo>
                <a:cubicBezTo>
                  <a:pt x="110" y="35"/>
                  <a:pt x="111" y="36"/>
                  <a:pt x="111" y="36"/>
                </a:cubicBezTo>
                <a:cubicBezTo>
                  <a:pt x="112" y="37"/>
                  <a:pt x="112" y="37"/>
                  <a:pt x="112" y="37"/>
                </a:cubicBezTo>
                <a:cubicBezTo>
                  <a:pt x="112" y="42"/>
                  <a:pt x="112" y="42"/>
                  <a:pt x="112" y="42"/>
                </a:cubicBezTo>
                <a:cubicBezTo>
                  <a:pt x="105" y="47"/>
                  <a:pt x="105" y="47"/>
                  <a:pt x="105" y="47"/>
                </a:cubicBezTo>
                <a:moveTo>
                  <a:pt x="48" y="68"/>
                </a:moveTo>
                <a:cubicBezTo>
                  <a:pt x="26" y="54"/>
                  <a:pt x="26" y="54"/>
                  <a:pt x="26" y="54"/>
                </a:cubicBezTo>
                <a:cubicBezTo>
                  <a:pt x="26" y="54"/>
                  <a:pt x="26" y="53"/>
                  <a:pt x="26" y="53"/>
                </a:cubicBezTo>
                <a:cubicBezTo>
                  <a:pt x="26" y="35"/>
                  <a:pt x="26" y="35"/>
                  <a:pt x="26" y="35"/>
                </a:cubicBezTo>
                <a:cubicBezTo>
                  <a:pt x="26" y="26"/>
                  <a:pt x="26" y="26"/>
                  <a:pt x="26" y="26"/>
                </a:cubicBezTo>
                <a:cubicBezTo>
                  <a:pt x="26" y="20"/>
                  <a:pt x="26" y="20"/>
                  <a:pt x="26" y="20"/>
                </a:cubicBezTo>
                <a:cubicBezTo>
                  <a:pt x="26" y="15"/>
                  <a:pt x="30" y="10"/>
                  <a:pt x="36" y="10"/>
                </a:cubicBezTo>
                <a:cubicBezTo>
                  <a:pt x="84" y="10"/>
                  <a:pt x="84" y="10"/>
                  <a:pt x="84" y="10"/>
                </a:cubicBezTo>
                <a:cubicBezTo>
                  <a:pt x="90" y="10"/>
                  <a:pt x="95" y="15"/>
                  <a:pt x="95" y="20"/>
                </a:cubicBezTo>
                <a:cubicBezTo>
                  <a:pt x="95" y="26"/>
                  <a:pt x="95" y="26"/>
                  <a:pt x="95" y="26"/>
                </a:cubicBezTo>
                <a:cubicBezTo>
                  <a:pt x="95" y="35"/>
                  <a:pt x="95" y="35"/>
                  <a:pt x="95" y="35"/>
                </a:cubicBezTo>
                <a:cubicBezTo>
                  <a:pt x="95" y="53"/>
                  <a:pt x="95" y="53"/>
                  <a:pt x="95" y="53"/>
                </a:cubicBezTo>
                <a:cubicBezTo>
                  <a:pt x="95" y="54"/>
                  <a:pt x="95" y="54"/>
                  <a:pt x="95" y="54"/>
                </a:cubicBezTo>
                <a:cubicBezTo>
                  <a:pt x="72" y="68"/>
                  <a:pt x="72" y="68"/>
                  <a:pt x="72" y="68"/>
                </a:cubicBezTo>
                <a:cubicBezTo>
                  <a:pt x="60" y="59"/>
                  <a:pt x="60" y="59"/>
                  <a:pt x="60" y="59"/>
                </a:cubicBezTo>
                <a:cubicBezTo>
                  <a:pt x="48" y="68"/>
                  <a:pt x="48" y="68"/>
                  <a:pt x="48" y="68"/>
                </a:cubicBezTo>
                <a:moveTo>
                  <a:pt x="84" y="0"/>
                </a:moveTo>
                <a:cubicBezTo>
                  <a:pt x="36" y="0"/>
                  <a:pt x="36" y="0"/>
                  <a:pt x="36" y="0"/>
                </a:cubicBezTo>
                <a:cubicBezTo>
                  <a:pt x="25" y="0"/>
                  <a:pt x="16" y="9"/>
                  <a:pt x="16" y="20"/>
                </a:cubicBezTo>
                <a:cubicBezTo>
                  <a:pt x="16" y="26"/>
                  <a:pt x="16" y="26"/>
                  <a:pt x="16" y="26"/>
                </a:cubicBezTo>
                <a:cubicBezTo>
                  <a:pt x="13" y="26"/>
                  <a:pt x="13" y="26"/>
                  <a:pt x="13" y="26"/>
                </a:cubicBezTo>
                <a:cubicBezTo>
                  <a:pt x="7" y="26"/>
                  <a:pt x="1" y="31"/>
                  <a:pt x="0" y="37"/>
                </a:cubicBezTo>
                <a:cubicBezTo>
                  <a:pt x="0" y="103"/>
                  <a:pt x="0" y="103"/>
                  <a:pt x="0" y="103"/>
                </a:cubicBezTo>
                <a:cubicBezTo>
                  <a:pt x="1" y="109"/>
                  <a:pt x="7" y="114"/>
                  <a:pt x="13" y="114"/>
                </a:cubicBezTo>
                <a:cubicBezTo>
                  <a:pt x="109" y="114"/>
                  <a:pt x="109" y="114"/>
                  <a:pt x="109" y="114"/>
                </a:cubicBezTo>
                <a:cubicBezTo>
                  <a:pt x="115" y="114"/>
                  <a:pt x="121" y="109"/>
                  <a:pt x="121" y="103"/>
                </a:cubicBezTo>
                <a:cubicBezTo>
                  <a:pt x="121" y="37"/>
                  <a:pt x="121" y="37"/>
                  <a:pt x="121" y="37"/>
                </a:cubicBezTo>
                <a:cubicBezTo>
                  <a:pt x="121" y="31"/>
                  <a:pt x="115" y="26"/>
                  <a:pt x="109" y="26"/>
                </a:cubicBezTo>
                <a:cubicBezTo>
                  <a:pt x="105" y="26"/>
                  <a:pt x="105" y="26"/>
                  <a:pt x="105" y="26"/>
                </a:cubicBezTo>
                <a:cubicBezTo>
                  <a:pt x="105" y="20"/>
                  <a:pt x="105" y="20"/>
                  <a:pt x="105" y="20"/>
                </a:cubicBezTo>
                <a:cubicBezTo>
                  <a:pt x="105" y="9"/>
                  <a:pt x="95" y="0"/>
                  <a:pt x="84" y="0"/>
                </a:cubicBezTo>
              </a:path>
            </a:pathLst>
          </a:custGeom>
          <a:solidFill>
            <a:schemeClr val="bg1"/>
          </a:solidFill>
          <a:ln>
            <a:noFill/>
          </a:ln>
        </p:spPr>
        <p:txBody>
          <a:bodyPr/>
          <a:lstStyle/>
          <a:p>
            <a:endParaRPr>
              <a:latin typeface="Times New Roman" panose="02020603050405020304" pitchFamily="18" charset="0"/>
              <a:cs typeface="Times New Roman" panose="02020603050405020304" pitchFamily="18" charset="0"/>
            </a:endParaRPr>
          </a:p>
        </p:txBody>
      </p:sp>
      <p:sp>
        <p:nvSpPr>
          <p:cNvPr id="11" name="camille  251">
            <a:extLst>
              <a:ext uri="{FF2B5EF4-FFF2-40B4-BE49-F238E27FC236}">
                <a16:creationId xmlns:a16="http://schemas.microsoft.com/office/drawing/2014/main" id="{B36A33E0-BE6E-41C1-AC9D-D2CBC60804D6}"/>
              </a:ext>
            </a:extLst>
          </p:cNvPr>
          <p:cNvSpPr>
            <a:spLocks noEditPoints="1"/>
          </p:cNvSpPr>
          <p:nvPr/>
        </p:nvSpPr>
        <p:spPr bwMode="auto">
          <a:xfrm>
            <a:off x="5172710" y="4191000"/>
            <a:ext cx="358140" cy="638810"/>
          </a:xfrm>
          <a:custGeom>
            <a:avLst/>
            <a:gdLst>
              <a:gd name="T0" fmla="*/ 122 w 140"/>
              <a:gd name="T1" fmla="*/ 0 h 255"/>
              <a:gd name="T2" fmla="*/ 140 w 140"/>
              <a:gd name="T3" fmla="*/ 153 h 255"/>
              <a:gd name="T4" fmla="*/ 138 w 140"/>
              <a:gd name="T5" fmla="*/ 140 h 255"/>
              <a:gd name="T6" fmla="*/ 125 w 140"/>
              <a:gd name="T7" fmla="*/ 137 h 255"/>
              <a:gd name="T8" fmla="*/ 124 w 140"/>
              <a:gd name="T9" fmla="*/ 109 h 255"/>
              <a:gd name="T10" fmla="*/ 110 w 140"/>
              <a:gd name="T11" fmla="*/ 127 h 255"/>
              <a:gd name="T12" fmla="*/ 109 w 140"/>
              <a:gd name="T13" fmla="*/ 115 h 255"/>
              <a:gd name="T14" fmla="*/ 107 w 140"/>
              <a:gd name="T15" fmla="*/ 64 h 255"/>
              <a:gd name="T16" fmla="*/ 56 w 140"/>
              <a:gd name="T17" fmla="*/ 64 h 255"/>
              <a:gd name="T18" fmla="*/ 56 w 140"/>
              <a:gd name="T19" fmla="*/ 116 h 255"/>
              <a:gd name="T20" fmla="*/ 65 w 140"/>
              <a:gd name="T21" fmla="*/ 130 h 255"/>
              <a:gd name="T22" fmla="*/ 49 w 140"/>
              <a:gd name="T23" fmla="*/ 123 h 255"/>
              <a:gd name="T24" fmla="*/ 49 w 140"/>
              <a:gd name="T25" fmla="*/ 57 h 255"/>
              <a:gd name="T26" fmla="*/ 115 w 140"/>
              <a:gd name="T27" fmla="*/ 57 h 255"/>
              <a:gd name="T28" fmla="*/ 124 w 140"/>
              <a:gd name="T29" fmla="*/ 31 h 255"/>
              <a:gd name="T30" fmla="*/ 16 w 140"/>
              <a:gd name="T31" fmla="*/ 180 h 255"/>
              <a:gd name="T32" fmla="*/ 59 w 140"/>
              <a:gd name="T33" fmla="*/ 213 h 255"/>
              <a:gd name="T34" fmla="*/ 0 w 140"/>
              <a:gd name="T35" fmla="*/ 194 h 255"/>
              <a:gd name="T36" fmla="*/ 19 w 140"/>
              <a:gd name="T37" fmla="*/ 0 h 255"/>
              <a:gd name="T38" fmla="*/ 73 w 140"/>
              <a:gd name="T39" fmla="*/ 236 h 255"/>
              <a:gd name="T40" fmla="*/ 137 w 140"/>
              <a:gd name="T41" fmla="*/ 240 h 255"/>
              <a:gd name="T42" fmla="*/ 93 w 140"/>
              <a:gd name="T43" fmla="*/ 99 h 255"/>
              <a:gd name="T44" fmla="*/ 79 w 140"/>
              <a:gd name="T45" fmla="*/ 160 h 255"/>
              <a:gd name="T46" fmla="*/ 74 w 140"/>
              <a:gd name="T47" fmla="*/ 140 h 255"/>
              <a:gd name="T48" fmla="*/ 81 w 140"/>
              <a:gd name="T49" fmla="*/ 225 h 255"/>
              <a:gd name="T50" fmla="*/ 134 w 140"/>
              <a:gd name="T51" fmla="*/ 165 h 255"/>
              <a:gd name="T52" fmla="*/ 127 w 140"/>
              <a:gd name="T53" fmla="*/ 151 h 255"/>
              <a:gd name="T54" fmla="*/ 115 w 140"/>
              <a:gd name="T55" fmla="*/ 155 h 255"/>
              <a:gd name="T56" fmla="*/ 112 w 140"/>
              <a:gd name="T57" fmla="*/ 141 h 255"/>
              <a:gd name="T58" fmla="*/ 99 w 140"/>
              <a:gd name="T59" fmla="*/ 147 h 255"/>
              <a:gd name="T60" fmla="*/ 93 w 140"/>
              <a:gd name="T61" fmla="*/ 99 h 255"/>
              <a:gd name="T62" fmla="*/ 63 w 140"/>
              <a:gd name="T63" fmla="*/ 72 h 255"/>
              <a:gd name="T64" fmla="*/ 63 w 140"/>
              <a:gd name="T65" fmla="*/ 108 h 255"/>
              <a:gd name="T66" fmla="*/ 68 w 140"/>
              <a:gd name="T67" fmla="*/ 99 h 255"/>
              <a:gd name="T68" fmla="*/ 70 w 140"/>
              <a:gd name="T69" fmla="*/ 79 h 255"/>
              <a:gd name="T70" fmla="*/ 93 w 140"/>
              <a:gd name="T71" fmla="*/ 79 h 255"/>
              <a:gd name="T72" fmla="*/ 106 w 140"/>
              <a:gd name="T73" fmla="*/ 99 h 255"/>
              <a:gd name="T74" fmla="*/ 100 w 140"/>
              <a:gd name="T75" fmla="*/ 72 h 255"/>
              <a:gd name="T76" fmla="*/ 44 w 140"/>
              <a:gd name="T77" fmla="*/ 10 h 255"/>
              <a:gd name="T78" fmla="*/ 93 w 140"/>
              <a:gd name="T79" fmla="*/ 18 h 255"/>
              <a:gd name="T80" fmla="*/ 44 w 140"/>
              <a:gd name="T81" fmla="*/ 10 h 255"/>
              <a:gd name="T82" fmla="*/ 25 w 140"/>
              <a:gd name="T83" fmla="*/ 197 h 255"/>
              <a:gd name="T84" fmla="*/ 49 w 140"/>
              <a:gd name="T85" fmla="*/ 19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55">
                <a:moveTo>
                  <a:pt x="19" y="0"/>
                </a:moveTo>
                <a:cubicBezTo>
                  <a:pt x="122" y="0"/>
                  <a:pt x="122" y="0"/>
                  <a:pt x="122" y="0"/>
                </a:cubicBezTo>
                <a:cubicBezTo>
                  <a:pt x="132" y="0"/>
                  <a:pt x="140" y="9"/>
                  <a:pt x="140" y="19"/>
                </a:cubicBezTo>
                <a:cubicBezTo>
                  <a:pt x="140" y="153"/>
                  <a:pt x="140" y="153"/>
                  <a:pt x="140" y="153"/>
                </a:cubicBezTo>
                <a:cubicBezTo>
                  <a:pt x="140" y="151"/>
                  <a:pt x="140" y="150"/>
                  <a:pt x="140" y="149"/>
                </a:cubicBezTo>
                <a:cubicBezTo>
                  <a:pt x="138" y="140"/>
                  <a:pt x="138" y="140"/>
                  <a:pt x="138" y="140"/>
                </a:cubicBezTo>
                <a:cubicBezTo>
                  <a:pt x="130" y="138"/>
                  <a:pt x="130" y="138"/>
                  <a:pt x="130" y="138"/>
                </a:cubicBezTo>
                <a:cubicBezTo>
                  <a:pt x="128" y="138"/>
                  <a:pt x="126" y="138"/>
                  <a:pt x="125" y="137"/>
                </a:cubicBezTo>
                <a:cubicBezTo>
                  <a:pt x="124" y="135"/>
                  <a:pt x="124" y="135"/>
                  <a:pt x="124" y="135"/>
                </a:cubicBezTo>
                <a:cubicBezTo>
                  <a:pt x="124" y="109"/>
                  <a:pt x="124" y="109"/>
                  <a:pt x="124" y="109"/>
                </a:cubicBezTo>
                <a:cubicBezTo>
                  <a:pt x="122" y="114"/>
                  <a:pt x="119" y="119"/>
                  <a:pt x="115" y="123"/>
                </a:cubicBezTo>
                <a:cubicBezTo>
                  <a:pt x="113" y="124"/>
                  <a:pt x="112" y="126"/>
                  <a:pt x="110" y="127"/>
                </a:cubicBezTo>
                <a:cubicBezTo>
                  <a:pt x="109" y="127"/>
                  <a:pt x="109" y="127"/>
                  <a:pt x="109" y="127"/>
                </a:cubicBezTo>
                <a:cubicBezTo>
                  <a:pt x="109" y="123"/>
                  <a:pt x="109" y="119"/>
                  <a:pt x="109" y="115"/>
                </a:cubicBezTo>
                <a:cubicBezTo>
                  <a:pt x="115" y="108"/>
                  <a:pt x="118" y="100"/>
                  <a:pt x="118" y="90"/>
                </a:cubicBezTo>
                <a:cubicBezTo>
                  <a:pt x="118" y="80"/>
                  <a:pt x="114" y="71"/>
                  <a:pt x="107" y="64"/>
                </a:cubicBezTo>
                <a:cubicBezTo>
                  <a:pt x="101" y="58"/>
                  <a:pt x="92" y="54"/>
                  <a:pt x="82" y="54"/>
                </a:cubicBezTo>
                <a:cubicBezTo>
                  <a:pt x="72" y="54"/>
                  <a:pt x="63" y="58"/>
                  <a:pt x="56" y="64"/>
                </a:cubicBezTo>
                <a:cubicBezTo>
                  <a:pt x="50" y="71"/>
                  <a:pt x="45" y="80"/>
                  <a:pt x="45" y="90"/>
                </a:cubicBezTo>
                <a:cubicBezTo>
                  <a:pt x="45" y="100"/>
                  <a:pt x="50" y="109"/>
                  <a:pt x="56" y="116"/>
                </a:cubicBezTo>
                <a:cubicBezTo>
                  <a:pt x="59" y="118"/>
                  <a:pt x="62" y="121"/>
                  <a:pt x="65" y="122"/>
                </a:cubicBezTo>
                <a:cubicBezTo>
                  <a:pt x="65" y="125"/>
                  <a:pt x="65" y="128"/>
                  <a:pt x="65" y="130"/>
                </a:cubicBezTo>
                <a:cubicBezTo>
                  <a:pt x="62" y="132"/>
                  <a:pt x="62" y="132"/>
                  <a:pt x="62" y="132"/>
                </a:cubicBezTo>
                <a:cubicBezTo>
                  <a:pt x="57" y="130"/>
                  <a:pt x="53" y="127"/>
                  <a:pt x="49" y="123"/>
                </a:cubicBezTo>
                <a:cubicBezTo>
                  <a:pt x="41" y="114"/>
                  <a:pt x="36" y="103"/>
                  <a:pt x="36" y="90"/>
                </a:cubicBezTo>
                <a:cubicBezTo>
                  <a:pt x="36" y="77"/>
                  <a:pt x="41" y="66"/>
                  <a:pt x="49" y="57"/>
                </a:cubicBezTo>
                <a:cubicBezTo>
                  <a:pt x="57" y="49"/>
                  <a:pt x="69" y="44"/>
                  <a:pt x="82" y="44"/>
                </a:cubicBezTo>
                <a:cubicBezTo>
                  <a:pt x="95" y="44"/>
                  <a:pt x="106" y="49"/>
                  <a:pt x="115" y="57"/>
                </a:cubicBezTo>
                <a:cubicBezTo>
                  <a:pt x="119" y="61"/>
                  <a:pt x="122" y="66"/>
                  <a:pt x="124" y="71"/>
                </a:cubicBezTo>
                <a:cubicBezTo>
                  <a:pt x="124" y="31"/>
                  <a:pt x="124" y="31"/>
                  <a:pt x="124" y="31"/>
                </a:cubicBezTo>
                <a:cubicBezTo>
                  <a:pt x="16" y="31"/>
                  <a:pt x="16" y="31"/>
                  <a:pt x="16" y="31"/>
                </a:cubicBezTo>
                <a:cubicBezTo>
                  <a:pt x="16" y="180"/>
                  <a:pt x="16" y="180"/>
                  <a:pt x="16" y="180"/>
                </a:cubicBezTo>
                <a:cubicBezTo>
                  <a:pt x="51" y="180"/>
                  <a:pt x="51" y="180"/>
                  <a:pt x="51" y="180"/>
                </a:cubicBezTo>
                <a:cubicBezTo>
                  <a:pt x="53" y="191"/>
                  <a:pt x="55" y="202"/>
                  <a:pt x="59" y="213"/>
                </a:cubicBezTo>
                <a:cubicBezTo>
                  <a:pt x="19" y="213"/>
                  <a:pt x="19" y="213"/>
                  <a:pt x="19" y="213"/>
                </a:cubicBezTo>
                <a:cubicBezTo>
                  <a:pt x="9" y="213"/>
                  <a:pt x="0" y="204"/>
                  <a:pt x="0" y="194"/>
                </a:cubicBezTo>
                <a:cubicBezTo>
                  <a:pt x="0" y="19"/>
                  <a:pt x="0" y="19"/>
                  <a:pt x="0" y="19"/>
                </a:cubicBezTo>
                <a:cubicBezTo>
                  <a:pt x="0" y="9"/>
                  <a:pt x="9" y="0"/>
                  <a:pt x="19" y="0"/>
                </a:cubicBezTo>
                <a:close/>
                <a:moveTo>
                  <a:pt x="133" y="222"/>
                </a:moveTo>
                <a:cubicBezTo>
                  <a:pt x="73" y="236"/>
                  <a:pt x="73" y="236"/>
                  <a:pt x="73" y="236"/>
                </a:cubicBezTo>
                <a:cubicBezTo>
                  <a:pt x="77" y="255"/>
                  <a:pt x="77" y="255"/>
                  <a:pt x="77" y="255"/>
                </a:cubicBezTo>
                <a:cubicBezTo>
                  <a:pt x="137" y="240"/>
                  <a:pt x="137" y="240"/>
                  <a:pt x="137" y="240"/>
                </a:cubicBezTo>
                <a:cubicBezTo>
                  <a:pt x="133" y="222"/>
                  <a:pt x="133" y="222"/>
                  <a:pt x="133" y="222"/>
                </a:cubicBezTo>
                <a:close/>
                <a:moveTo>
                  <a:pt x="93" y="99"/>
                </a:moveTo>
                <a:cubicBezTo>
                  <a:pt x="89" y="99"/>
                  <a:pt x="85" y="99"/>
                  <a:pt x="82" y="99"/>
                </a:cubicBezTo>
                <a:cubicBezTo>
                  <a:pt x="77" y="118"/>
                  <a:pt x="77" y="141"/>
                  <a:pt x="79" y="160"/>
                </a:cubicBezTo>
                <a:cubicBezTo>
                  <a:pt x="74" y="163"/>
                  <a:pt x="74" y="163"/>
                  <a:pt x="74" y="163"/>
                </a:cubicBezTo>
                <a:cubicBezTo>
                  <a:pt x="74" y="140"/>
                  <a:pt x="74" y="140"/>
                  <a:pt x="74" y="140"/>
                </a:cubicBezTo>
                <a:cubicBezTo>
                  <a:pt x="62" y="150"/>
                  <a:pt x="62" y="150"/>
                  <a:pt x="62" y="150"/>
                </a:cubicBezTo>
                <a:cubicBezTo>
                  <a:pt x="63" y="181"/>
                  <a:pt x="68" y="211"/>
                  <a:pt x="81" y="225"/>
                </a:cubicBezTo>
                <a:cubicBezTo>
                  <a:pt x="94" y="223"/>
                  <a:pt x="107" y="222"/>
                  <a:pt x="120" y="220"/>
                </a:cubicBezTo>
                <a:cubicBezTo>
                  <a:pt x="126" y="206"/>
                  <a:pt x="132" y="189"/>
                  <a:pt x="134" y="165"/>
                </a:cubicBezTo>
                <a:cubicBezTo>
                  <a:pt x="134" y="165"/>
                  <a:pt x="131" y="164"/>
                  <a:pt x="127" y="162"/>
                </a:cubicBezTo>
                <a:cubicBezTo>
                  <a:pt x="128" y="158"/>
                  <a:pt x="127" y="155"/>
                  <a:pt x="127" y="151"/>
                </a:cubicBezTo>
                <a:cubicBezTo>
                  <a:pt x="124" y="151"/>
                  <a:pt x="120" y="150"/>
                  <a:pt x="117" y="149"/>
                </a:cubicBezTo>
                <a:cubicBezTo>
                  <a:pt x="116" y="151"/>
                  <a:pt x="115" y="153"/>
                  <a:pt x="115" y="155"/>
                </a:cubicBezTo>
                <a:cubicBezTo>
                  <a:pt x="112" y="154"/>
                  <a:pt x="112" y="154"/>
                  <a:pt x="112" y="154"/>
                </a:cubicBezTo>
                <a:cubicBezTo>
                  <a:pt x="113" y="149"/>
                  <a:pt x="113" y="145"/>
                  <a:pt x="112" y="141"/>
                </a:cubicBezTo>
                <a:cubicBezTo>
                  <a:pt x="109" y="140"/>
                  <a:pt x="106" y="139"/>
                  <a:pt x="102" y="139"/>
                </a:cubicBezTo>
                <a:cubicBezTo>
                  <a:pt x="101" y="141"/>
                  <a:pt x="100" y="144"/>
                  <a:pt x="99" y="147"/>
                </a:cubicBezTo>
                <a:cubicBezTo>
                  <a:pt x="98" y="146"/>
                  <a:pt x="96" y="146"/>
                  <a:pt x="95" y="145"/>
                </a:cubicBezTo>
                <a:cubicBezTo>
                  <a:pt x="97" y="130"/>
                  <a:pt x="96" y="114"/>
                  <a:pt x="93" y="99"/>
                </a:cubicBezTo>
                <a:close/>
                <a:moveTo>
                  <a:pt x="82" y="64"/>
                </a:moveTo>
                <a:cubicBezTo>
                  <a:pt x="75" y="64"/>
                  <a:pt x="68" y="67"/>
                  <a:pt x="63" y="72"/>
                </a:cubicBezTo>
                <a:cubicBezTo>
                  <a:pt x="59" y="76"/>
                  <a:pt x="56" y="83"/>
                  <a:pt x="56" y="90"/>
                </a:cubicBezTo>
                <a:cubicBezTo>
                  <a:pt x="56" y="97"/>
                  <a:pt x="59" y="104"/>
                  <a:pt x="63" y="108"/>
                </a:cubicBezTo>
                <a:cubicBezTo>
                  <a:pt x="64" y="109"/>
                  <a:pt x="65" y="110"/>
                  <a:pt x="66" y="111"/>
                </a:cubicBezTo>
                <a:cubicBezTo>
                  <a:pt x="67" y="107"/>
                  <a:pt x="67" y="103"/>
                  <a:pt x="68" y="99"/>
                </a:cubicBezTo>
                <a:cubicBezTo>
                  <a:pt x="67" y="96"/>
                  <a:pt x="66" y="93"/>
                  <a:pt x="66" y="90"/>
                </a:cubicBezTo>
                <a:cubicBezTo>
                  <a:pt x="66" y="86"/>
                  <a:pt x="68" y="82"/>
                  <a:pt x="70" y="79"/>
                </a:cubicBezTo>
                <a:cubicBezTo>
                  <a:pt x="73" y="76"/>
                  <a:pt x="77" y="74"/>
                  <a:pt x="82" y="74"/>
                </a:cubicBezTo>
                <a:cubicBezTo>
                  <a:pt x="86" y="74"/>
                  <a:pt x="90" y="76"/>
                  <a:pt x="93" y="79"/>
                </a:cubicBezTo>
                <a:cubicBezTo>
                  <a:pt x="95" y="81"/>
                  <a:pt x="97" y="83"/>
                  <a:pt x="97" y="86"/>
                </a:cubicBezTo>
                <a:cubicBezTo>
                  <a:pt x="102" y="89"/>
                  <a:pt x="105" y="94"/>
                  <a:pt x="106" y="99"/>
                </a:cubicBezTo>
                <a:cubicBezTo>
                  <a:pt x="107" y="96"/>
                  <a:pt x="108" y="93"/>
                  <a:pt x="108" y="90"/>
                </a:cubicBezTo>
                <a:cubicBezTo>
                  <a:pt x="108" y="83"/>
                  <a:pt x="105" y="76"/>
                  <a:pt x="100" y="72"/>
                </a:cubicBezTo>
                <a:cubicBezTo>
                  <a:pt x="95" y="67"/>
                  <a:pt x="89" y="64"/>
                  <a:pt x="82" y="64"/>
                </a:cubicBezTo>
                <a:close/>
                <a:moveTo>
                  <a:pt x="44" y="10"/>
                </a:moveTo>
                <a:cubicBezTo>
                  <a:pt x="44" y="18"/>
                  <a:pt x="44" y="18"/>
                  <a:pt x="44" y="18"/>
                </a:cubicBezTo>
                <a:cubicBezTo>
                  <a:pt x="93" y="18"/>
                  <a:pt x="93" y="18"/>
                  <a:pt x="93" y="18"/>
                </a:cubicBezTo>
                <a:cubicBezTo>
                  <a:pt x="93" y="10"/>
                  <a:pt x="93" y="10"/>
                  <a:pt x="93" y="10"/>
                </a:cubicBezTo>
                <a:cubicBezTo>
                  <a:pt x="44" y="10"/>
                  <a:pt x="44" y="10"/>
                  <a:pt x="44" y="10"/>
                </a:cubicBezTo>
                <a:close/>
                <a:moveTo>
                  <a:pt x="25" y="193"/>
                </a:moveTo>
                <a:cubicBezTo>
                  <a:pt x="25" y="197"/>
                  <a:pt x="25" y="197"/>
                  <a:pt x="25" y="197"/>
                </a:cubicBezTo>
                <a:cubicBezTo>
                  <a:pt x="49" y="197"/>
                  <a:pt x="49" y="197"/>
                  <a:pt x="49" y="197"/>
                </a:cubicBezTo>
                <a:cubicBezTo>
                  <a:pt x="49" y="193"/>
                  <a:pt x="49" y="193"/>
                  <a:pt x="49" y="193"/>
                </a:cubicBezTo>
                <a:lnTo>
                  <a:pt x="25" y="193"/>
                </a:lnTo>
                <a:close/>
              </a:path>
            </a:pathLst>
          </a:custGeom>
          <a:solidFill>
            <a:schemeClr val="bg1"/>
          </a:solidFill>
          <a:ln>
            <a:noFill/>
          </a:ln>
        </p:spPr>
        <p:txBody>
          <a:bodyPr/>
          <a:lstStyle/>
          <a:p>
            <a:endParaRPr>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65F44DC7-3AB4-40EE-9239-41B8A3FE2FA7}"/>
              </a:ext>
            </a:extLst>
          </p:cNvPr>
          <p:cNvSpPr txBox="1"/>
          <p:nvPr/>
        </p:nvSpPr>
        <p:spPr>
          <a:xfrm>
            <a:off x="668597" y="1629295"/>
            <a:ext cx="10902719" cy="4430683"/>
          </a:xfrm>
          <a:prstGeom prst="rect">
            <a:avLst/>
          </a:prstGeom>
          <a:noFill/>
        </p:spPr>
        <p:txBody>
          <a:bodyPr wrap="square" rtlCol="0">
            <a:normAutofit/>
          </a:bodyPr>
          <a:lstStyle/>
          <a:p>
            <a:pPr algn="just">
              <a:lnSpc>
                <a:spcPct val="150000"/>
              </a:lnSpc>
            </a:pPr>
            <a:r>
              <a:rPr lang="en-US">
                <a:latin typeface="Times New Roman" panose="02020603050405020304" pitchFamily="18" charset="0"/>
                <a:cs typeface="Times New Roman" panose="02020603050405020304" pitchFamily="18" charset="0"/>
              </a:rPr>
              <a:t>	Với sự phát triển vô cùng mạnh mẽ của thời đại công nghệ 4.0, mạng Internet ngày càng giữ nhiều vai trò quan trọng trong các lĩnh vực khoa học, kĩ thuật và đời sống. Với sức ảnh hưởng lớn của mình, Internet thực sự tạo nên một cuộc cách mạng trao đổi thông tin trong mọi lĩnh vực văn hóa, xã hội...., đáp ứng và xử lí nhanh chóng các nhu cầu của con người.</a:t>
            </a:r>
          </a:p>
          <a:p>
            <a:pPr algn="just">
              <a:lnSpc>
                <a:spcPct val="150000"/>
              </a:lnSpc>
            </a:pPr>
            <a:endParaRPr lang="en-US">
              <a:latin typeface="Times New Roman" panose="02020603050405020304" pitchFamily="18" charset="0"/>
              <a:cs typeface="Times New Roman" panose="02020603050405020304" pitchFamily="18" charset="0"/>
            </a:endParaRPr>
          </a:p>
          <a:p>
            <a:pPr algn="just">
              <a:lnSpc>
                <a:spcPct val="150000"/>
              </a:lnSpc>
            </a:pPr>
            <a:r>
              <a:rPr lang="en-US">
                <a:latin typeface="Times New Roman" panose="02020603050405020304" pitchFamily="18" charset="0"/>
                <a:cs typeface="Times New Roman" panose="02020603050405020304" pitchFamily="18" charset="0"/>
              </a:rPr>
              <a:t>	Website thương mại đã trở thành nhu cầu thiết yếu của con người, website mua bán đã trở thành một biện pháp hữu hiệu giúp người dùng dễ dàng tiếp cận nhiều sản phẩm và tiết kiệm thời gian trong việc tìm kiếm, lựa chọn sản phẩm cho bản thân. Đồng thời cho phép người bán hàng đưa thêm nhiều mặt hàng sản phẩm của mình đến với  nhiều người tiêu dùng. </a:t>
            </a:r>
          </a:p>
        </p:txBody>
      </p:sp>
      <p:grpSp>
        <p:nvGrpSpPr>
          <p:cNvPr id="23" name="组合 22">
            <a:extLst>
              <a:ext uri="{FF2B5EF4-FFF2-40B4-BE49-F238E27FC236}">
                <a16:creationId xmlns:a16="http://schemas.microsoft.com/office/drawing/2014/main" id="{90D77A04-9ACB-408D-B031-131F0610CFCA}"/>
              </a:ext>
            </a:extLst>
          </p:cNvPr>
          <p:cNvGrpSpPr/>
          <p:nvPr/>
        </p:nvGrpSpPr>
        <p:grpSpPr>
          <a:xfrm>
            <a:off x="4479131" y="544815"/>
            <a:ext cx="3233737" cy="600709"/>
            <a:chOff x="4479131" y="647747"/>
            <a:chExt cx="3233737" cy="600709"/>
          </a:xfrm>
        </p:grpSpPr>
        <p:sp>
          <p:nvSpPr>
            <p:cNvPr id="24" name="文本框 23">
              <a:extLst>
                <a:ext uri="{FF2B5EF4-FFF2-40B4-BE49-F238E27FC236}">
                  <a16:creationId xmlns:a16="http://schemas.microsoft.com/office/drawing/2014/main" id="{7E20A39D-6AF6-40C0-8D5E-714A0C0B2B2C}"/>
                </a:ext>
              </a:extLst>
            </p:cNvPr>
            <p:cNvSpPr txBox="1"/>
            <p:nvPr/>
          </p:nvSpPr>
          <p:spPr bwMode="auto">
            <a:xfrm>
              <a:off x="4479131" y="647747"/>
              <a:ext cx="3233737"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500" b="1" kern="0" spc="170">
                  <a:solidFill>
                    <a:schemeClr val="tx1">
                      <a:lumMod val="75000"/>
                      <a:lumOff val="25000"/>
                    </a:schemeClr>
                  </a:solidFill>
                  <a:latin typeface="Times New Roman" panose="02020603050405020304" pitchFamily="18" charset="0"/>
                  <a:ea typeface="Noto Sans"/>
                  <a:cs typeface="Times New Roman" panose="02020603050405020304" pitchFamily="18" charset="0"/>
                  <a:sym typeface="+mn-lt"/>
                </a:rPr>
                <a:t>Lời mở đầu</a:t>
              </a:r>
              <a:endParaRPr kumimoji="0" lang="zh-CN" altLang="en-US" sz="2800" b="1" i="0" kern="0" spc="170" baseline="0" noProof="0">
                <a:ln>
                  <a:noFill/>
                </a:ln>
                <a:solidFill>
                  <a:schemeClr val="tx1">
                    <a:lumMod val="75000"/>
                    <a:lumOff val="25000"/>
                  </a:schemeClr>
                </a:solidFill>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cxnSp>
          <p:nvCxnSpPr>
            <p:cNvPr id="25" name="直接连接符 24">
              <a:extLst>
                <a:ext uri="{FF2B5EF4-FFF2-40B4-BE49-F238E27FC236}">
                  <a16:creationId xmlns:a16="http://schemas.microsoft.com/office/drawing/2014/main" id="{22195DA3-FC0D-4928-AF2F-94973BE9A08F}"/>
                </a:ext>
              </a:extLst>
            </p:cNvPr>
            <p:cNvCxnSpPr/>
            <p:nvPr/>
          </p:nvCxnSpPr>
          <p:spPr>
            <a:xfrm>
              <a:off x="5676900" y="1248456"/>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303075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3E4F190D-4DC9-43B7-A85F-ED66E340183C}"/>
              </a:ext>
            </a:extLst>
          </p:cNvPr>
          <p:cNvGrpSpPr/>
          <p:nvPr/>
        </p:nvGrpSpPr>
        <p:grpSpPr>
          <a:xfrm>
            <a:off x="4479130" y="564532"/>
            <a:ext cx="3442899" cy="580992"/>
            <a:chOff x="4479130" y="667464"/>
            <a:chExt cx="3233737" cy="580992"/>
          </a:xfrm>
        </p:grpSpPr>
        <p:sp>
          <p:nvSpPr>
            <p:cNvPr id="30" name="文本框 29">
              <a:extLst>
                <a:ext uri="{FF2B5EF4-FFF2-40B4-BE49-F238E27FC236}">
                  <a16:creationId xmlns:a16="http://schemas.microsoft.com/office/drawing/2014/main" id="{E2F9AF61-A56D-4B57-B4F0-2B930B89E0A1}"/>
                </a:ext>
              </a:extLst>
            </p:cNvPr>
            <p:cNvSpPr txBox="1"/>
            <p:nvPr/>
          </p:nvSpPr>
          <p:spPr bwMode="auto">
            <a:xfrm>
              <a:off x="4479130" y="667464"/>
              <a:ext cx="3233737"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400" kern="0" spc="170">
                  <a:latin typeface="Times New Roman" panose="02020603050405020304" pitchFamily="18" charset="0"/>
                  <a:ea typeface="Noto Sans"/>
                  <a:cs typeface="Times New Roman" panose="02020603050405020304" pitchFamily="18" charset="0"/>
                  <a:sym typeface="+mn-lt"/>
                </a:rPr>
                <a:t>3.3. Giao diện dự án</a:t>
              </a:r>
              <a:endParaRPr kumimoji="0" lang="zh-CN" altLang="en-US" sz="2400" i="0" kern="0" spc="170" baseline="0" noProof="0">
                <a:ln>
                  <a:noFill/>
                </a:ln>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cxnSp>
          <p:nvCxnSpPr>
            <p:cNvPr id="31" name="直接连接符 30">
              <a:extLst>
                <a:ext uri="{FF2B5EF4-FFF2-40B4-BE49-F238E27FC236}">
                  <a16:creationId xmlns:a16="http://schemas.microsoft.com/office/drawing/2014/main" id="{30B5215B-B313-4558-A980-BEBAE9240852}"/>
                </a:ext>
              </a:extLst>
            </p:cNvPr>
            <p:cNvCxnSpPr/>
            <p:nvPr/>
          </p:nvCxnSpPr>
          <p:spPr>
            <a:xfrm>
              <a:off x="5676900" y="1248456"/>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
        <p:nvSpPr>
          <p:cNvPr id="34" name="文本框 32">
            <a:extLst>
              <a:ext uri="{FF2B5EF4-FFF2-40B4-BE49-F238E27FC236}">
                <a16:creationId xmlns:a16="http://schemas.microsoft.com/office/drawing/2014/main" id="{F44A25BE-B4DE-4FD5-B4B5-729BB5DA91E6}"/>
              </a:ext>
            </a:extLst>
          </p:cNvPr>
          <p:cNvSpPr txBox="1"/>
          <p:nvPr/>
        </p:nvSpPr>
        <p:spPr bwMode="auto">
          <a:xfrm>
            <a:off x="4267155" y="5481861"/>
            <a:ext cx="3866848"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i="1" dirty="0" err="1">
                <a:latin typeface="Times New Roman" panose="02020603050405020304" pitchFamily="18" charset="0"/>
                <a:cs typeface="Times New Roman" panose="02020603050405020304" pitchFamily="18" charset="0"/>
              </a:rPr>
              <a:t>Hình</a:t>
            </a:r>
            <a:r>
              <a:rPr lang="en-US" sz="1400" i="1" dirty="0">
                <a:latin typeface="Times New Roman" panose="02020603050405020304" pitchFamily="18" charset="0"/>
                <a:cs typeface="Times New Roman" panose="02020603050405020304" pitchFamily="18" charset="0"/>
              </a:rPr>
              <a:t> 9: </a:t>
            </a:r>
            <a:r>
              <a:rPr lang="en-US" sz="1400" i="1" dirty="0" err="1">
                <a:latin typeface="Times New Roman" panose="02020603050405020304" pitchFamily="18" charset="0"/>
                <a:cs typeface="Times New Roman" panose="02020603050405020304" pitchFamily="18" charset="0"/>
              </a:rPr>
              <a:t>Giao</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diện</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gợi</a:t>
            </a:r>
            <a:r>
              <a:rPr lang="en-US" sz="1400" i="1" dirty="0">
                <a:latin typeface="Times New Roman" panose="02020603050405020304" pitchFamily="18" charset="0"/>
                <a:cs typeface="Times New Roman" panose="02020603050405020304" pitchFamily="18" charset="0"/>
              </a:rPr>
              <a:t> ý </a:t>
            </a:r>
            <a:r>
              <a:rPr lang="en-US" sz="1400" i="1" dirty="0" err="1">
                <a:latin typeface="Times New Roman" panose="02020603050405020304" pitchFamily="18" charset="0"/>
                <a:cs typeface="Times New Roman" panose="02020603050405020304" pitchFamily="18" charset="0"/>
              </a:rPr>
              <a:t>sản</a:t>
            </a:r>
            <a:r>
              <a:rPr lang="en-US" sz="1400" i="1" dirty="0">
                <a:latin typeface="Times New Roman" panose="02020603050405020304" pitchFamily="18" charset="0"/>
                <a:cs typeface="Times New Roman" panose="02020603050405020304" pitchFamily="18" charset="0"/>
              </a:rPr>
              <a:t> </a:t>
            </a:r>
            <a:r>
              <a:rPr lang="en-US" sz="1400" i="1" dirty="0" err="1">
                <a:latin typeface="Times New Roman" panose="02020603050405020304" pitchFamily="18" charset="0"/>
                <a:cs typeface="Times New Roman" panose="02020603050405020304" pitchFamily="18" charset="0"/>
              </a:rPr>
              <a:t>phẩm</a:t>
            </a:r>
            <a:endParaRPr lang="en-US" sz="14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7739BD1-6E9F-4200-9E1D-DFFAFCBECF20}"/>
              </a:ext>
            </a:extLst>
          </p:cNvPr>
          <p:cNvPicPr>
            <a:picLocks noChangeAspect="1"/>
          </p:cNvPicPr>
          <p:nvPr/>
        </p:nvPicPr>
        <p:blipFill>
          <a:blip r:embed="rId3"/>
          <a:stretch>
            <a:fillRect/>
          </a:stretch>
        </p:blipFill>
        <p:spPr>
          <a:xfrm>
            <a:off x="1256268" y="1652905"/>
            <a:ext cx="9679464" cy="3051617"/>
          </a:xfrm>
          <a:prstGeom prst="rect">
            <a:avLst/>
          </a:prstGeom>
        </p:spPr>
      </p:pic>
    </p:spTree>
    <p:extLst>
      <p:ext uri="{BB962C8B-B14F-4D97-AF65-F5344CB8AC3E}">
        <p14:creationId xmlns:p14="http://schemas.microsoft.com/office/powerpoint/2010/main" val="87169641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E05E7C0D-0206-42EC-A869-039A198EA9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27375" y="2635134"/>
            <a:ext cx="2982354" cy="4222865"/>
          </a:xfrm>
          <a:prstGeom prst="rect">
            <a:avLst/>
          </a:prstGeom>
        </p:spPr>
      </p:pic>
      <p:sp>
        <p:nvSpPr>
          <p:cNvPr id="8" name="PA-文本框 12">
            <a:extLst>
              <a:ext uri="{FF2B5EF4-FFF2-40B4-BE49-F238E27FC236}">
                <a16:creationId xmlns:a16="http://schemas.microsoft.com/office/drawing/2014/main" id="{491B3F40-1F22-4DF5-9F60-476193495A2F}"/>
              </a:ext>
            </a:extLst>
          </p:cNvPr>
          <p:cNvSpPr txBox="1"/>
          <p:nvPr>
            <p:custDataLst>
              <p:tags r:id="rId1"/>
            </p:custDataLst>
          </p:nvPr>
        </p:nvSpPr>
        <p:spPr>
          <a:xfrm>
            <a:off x="-211474" y="2062003"/>
            <a:ext cx="9538354" cy="763876"/>
          </a:xfrm>
          <a:prstGeom prst="rect">
            <a:avLst/>
          </a:prstGeom>
          <a:noFill/>
        </p:spPr>
        <p:txBody>
          <a:bodyPr wrap="square" rtlCol="0">
            <a:noAutofit/>
          </a:bodyPr>
          <a:lstStyle/>
          <a:p>
            <a:pPr lvl="0" algn="r">
              <a:defRPr/>
            </a:pPr>
            <a:r>
              <a:rPr lang="en-US" altLang="vi-VN" sz="5400">
                <a:solidFill>
                  <a:schemeClr val="bg1"/>
                </a:solidFill>
                <a:latin typeface="Times New Roman" panose="02020603050405020304" pitchFamily="18" charset="0"/>
                <a:ea typeface="Noto Sans"/>
                <a:cs typeface="Times New Roman" panose="02020603050405020304" pitchFamily="18" charset="0"/>
                <a:sym typeface="+mn-lt"/>
              </a:rPr>
              <a:t>Kết luận và hướng phát triển</a:t>
            </a:r>
            <a:endParaRPr lang="vi-VN" altLang="vi-VN" sz="5400">
              <a:solidFill>
                <a:schemeClr val="bg1"/>
              </a:solidFill>
              <a:latin typeface="Times New Roman" panose="02020603050405020304" pitchFamily="18" charset="0"/>
              <a:ea typeface="Noto Sans"/>
              <a:cs typeface="Times New Roman" panose="02020603050405020304" pitchFamily="18" charset="0"/>
              <a:sym typeface="+mn-lt"/>
            </a:endParaRPr>
          </a:p>
        </p:txBody>
      </p:sp>
      <p:sp>
        <p:nvSpPr>
          <p:cNvPr id="9" name="矩形 8">
            <a:extLst>
              <a:ext uri="{FF2B5EF4-FFF2-40B4-BE49-F238E27FC236}">
                <a16:creationId xmlns:a16="http://schemas.microsoft.com/office/drawing/2014/main" id="{B29018ED-849B-477A-9825-6204B7468DAA}"/>
              </a:ext>
            </a:extLst>
          </p:cNvPr>
          <p:cNvSpPr/>
          <p:nvPr/>
        </p:nvSpPr>
        <p:spPr>
          <a:xfrm>
            <a:off x="2103304" y="3346644"/>
            <a:ext cx="6790098" cy="764551"/>
          </a:xfrm>
          <a:prstGeom prst="rect">
            <a:avLst/>
          </a:prstGeom>
        </p:spPr>
        <p:txBody>
          <a:bodyPr wrap="square">
            <a:noAutofit/>
          </a:bodyPr>
          <a:lstStyle/>
          <a:p>
            <a:pPr lvl="0">
              <a:lnSpc>
                <a:spcPct val="120000"/>
              </a:lnSpc>
              <a:defRPr/>
            </a:pPr>
            <a:r>
              <a:rPr lang="en-US" altLang="vi-VN" sz="2000">
                <a:solidFill>
                  <a:schemeClr val="bg1"/>
                </a:solidFill>
                <a:latin typeface="Times New Roman" panose="02020603050405020304" pitchFamily="18" charset="0"/>
                <a:ea typeface="Noto Sans"/>
                <a:cs typeface="Times New Roman" panose="02020603050405020304" pitchFamily="18" charset="0"/>
                <a:sym typeface="+mn-lt"/>
              </a:rPr>
              <a:t>4.1. Những phần đã thực hiện được và hạn chế của đề tài</a:t>
            </a:r>
          </a:p>
          <a:p>
            <a:pPr lvl="0">
              <a:lnSpc>
                <a:spcPct val="120000"/>
              </a:lnSpc>
              <a:defRPr/>
            </a:pPr>
            <a:r>
              <a:rPr lang="en-US" altLang="vi-VN" sz="2000">
                <a:solidFill>
                  <a:schemeClr val="bg1"/>
                </a:solidFill>
                <a:latin typeface="Times New Roman" panose="02020603050405020304" pitchFamily="18" charset="0"/>
                <a:ea typeface="Noto Sans"/>
                <a:cs typeface="Times New Roman" panose="02020603050405020304" pitchFamily="18" charset="0"/>
                <a:sym typeface="+mn-lt"/>
              </a:rPr>
              <a:t>4.2. Hướng phát triển đề tài</a:t>
            </a:r>
            <a:endParaRPr lang="vi-VN" altLang="vi-VN" sz="2000">
              <a:solidFill>
                <a:schemeClr val="bg1"/>
              </a:solidFill>
              <a:latin typeface="Times New Roman" panose="02020603050405020304" pitchFamily="18" charset="0"/>
              <a:ea typeface="Noto Sans"/>
              <a:cs typeface="Times New Roman" panose="02020603050405020304" pitchFamily="18" charset="0"/>
              <a:sym typeface="+mn-lt"/>
            </a:endParaRPr>
          </a:p>
        </p:txBody>
      </p:sp>
      <p:sp>
        <p:nvSpPr>
          <p:cNvPr id="10" name="矩形 9" descr="e7d195523061f1c021b92b3d25e54ab5e788c0576048880950C3AFFA1066A7153250F1349197BA8C5246BA9D557EC0274B8DA272D2431748978789E76D2CD7D1F11E7447C1D163F5D9CA1CD35DC7B6F086182ECF28D3854AE66B3AF8B30BED0A3C53256055F37ECE3761F5E0416E9E666AF2F923A6868F063852D4029F752EF4E355C166B9F967BB">
            <a:extLst>
              <a:ext uri="{FF2B5EF4-FFF2-40B4-BE49-F238E27FC236}">
                <a16:creationId xmlns:a16="http://schemas.microsoft.com/office/drawing/2014/main" id="{57725092-61B0-4E25-B394-4D25B52089BE}"/>
              </a:ext>
            </a:extLst>
          </p:cNvPr>
          <p:cNvSpPr/>
          <p:nvPr/>
        </p:nvSpPr>
        <p:spPr>
          <a:xfrm>
            <a:off x="821107" y="988723"/>
            <a:ext cx="2564395" cy="87108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vi-VN" sz="4000" b="1">
                <a:solidFill>
                  <a:schemeClr val="bg1"/>
                </a:solidFill>
                <a:latin typeface="Times New Roman" panose="02020603050405020304" pitchFamily="18" charset="0"/>
                <a:ea typeface="Noto Sans"/>
                <a:cs typeface="Times New Roman" panose="02020603050405020304" pitchFamily="18" charset="0"/>
              </a:rPr>
              <a:t>Chương </a:t>
            </a:r>
            <a:r>
              <a:rPr lang="vi-VN" altLang="vi-VN" sz="4000" b="1">
                <a:solidFill>
                  <a:schemeClr val="bg1"/>
                </a:solidFill>
                <a:latin typeface="Times New Roman" panose="02020603050405020304" pitchFamily="18" charset="0"/>
                <a:ea typeface="Noto Sans"/>
                <a:cs typeface="Times New Roman" panose="02020603050405020304" pitchFamily="18" charset="0"/>
              </a:rPr>
              <a:t>4</a:t>
            </a:r>
            <a:r>
              <a:rPr lang="en-US" altLang="vi-VN" sz="4000" b="1">
                <a:solidFill>
                  <a:schemeClr val="bg1"/>
                </a:solidFill>
                <a:latin typeface="Times New Roman" panose="02020603050405020304" pitchFamily="18" charset="0"/>
                <a:ea typeface="Noto Sans"/>
                <a:cs typeface="Times New Roman" panose="02020603050405020304" pitchFamily="18" charset="0"/>
              </a:rPr>
              <a:t>:</a:t>
            </a:r>
            <a:endParaRPr lang="zh-CN" altLang="en-US" sz="4000" b="1">
              <a:solidFill>
                <a:schemeClr val="bg1"/>
              </a:solidFill>
              <a:latin typeface="Times New Roman" panose="02020603050405020304" pitchFamily="18" charset="0"/>
              <a:ea typeface="字魂105号-简雅黑" panose="00000500000000000000" pitchFamily="2" charset="-122"/>
              <a:cs typeface="Times New Roman" panose="02020603050405020304" pitchFamily="18" charset="0"/>
            </a:endParaRPr>
          </a:p>
        </p:txBody>
      </p:sp>
    </p:spTree>
    <p:extLst>
      <p:ext uri="{BB962C8B-B14F-4D97-AF65-F5344CB8AC3E}">
        <p14:creationId xmlns:p14="http://schemas.microsoft.com/office/powerpoint/2010/main" val="221277312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3">
            <a:extLst>
              <a:ext uri="{FF2B5EF4-FFF2-40B4-BE49-F238E27FC236}">
                <a16:creationId xmlns:a16="http://schemas.microsoft.com/office/drawing/2014/main" id="{4845BEDC-DE10-4F07-BAAE-CC8B7B5D0D32}"/>
              </a:ext>
            </a:extLst>
          </p:cNvPr>
          <p:cNvSpPr txBox="1"/>
          <p:nvPr/>
        </p:nvSpPr>
        <p:spPr>
          <a:xfrm>
            <a:off x="3904299" y="3884864"/>
            <a:ext cx="781290" cy="461345"/>
          </a:xfrm>
          <a:prstGeom prst="rect">
            <a:avLst/>
          </a:prstGeom>
          <a:noFill/>
        </p:spPr>
        <p:txBody>
          <a:bodyPr wrap="square" rtlCol="0">
            <a:normAutofit/>
          </a:bodyPr>
          <a:lstStyle/>
          <a:p>
            <a:pPr algn="ctr"/>
            <a:r>
              <a:rPr lang="vi-VN" altLang="vi-VN" sz="2398" b="1">
                <a:solidFill>
                  <a:schemeClr val="bg1"/>
                </a:solidFill>
                <a:latin typeface="Noto Sans"/>
                <a:ea typeface="Noto Sans"/>
                <a:cs typeface="+mn-ea"/>
                <a:sym typeface="+mn-lt"/>
              </a:rPr>
              <a:t>04</a:t>
            </a:r>
            <a:endParaRPr lang="zh-CN" altLang="en-US" sz="2398" b="1">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nvGrpSpPr>
          <p:cNvPr id="6" name="组合 28">
            <a:extLst>
              <a:ext uri="{FF2B5EF4-FFF2-40B4-BE49-F238E27FC236}">
                <a16:creationId xmlns:a16="http://schemas.microsoft.com/office/drawing/2014/main" id="{189A8070-2C45-487A-9642-8FF0A68E30BA}"/>
              </a:ext>
            </a:extLst>
          </p:cNvPr>
          <p:cNvGrpSpPr/>
          <p:nvPr/>
        </p:nvGrpSpPr>
        <p:grpSpPr>
          <a:xfrm>
            <a:off x="4989318" y="2838568"/>
            <a:ext cx="515694" cy="517646"/>
            <a:chOff x="6085222" y="4249476"/>
            <a:chExt cx="649178" cy="651434"/>
          </a:xfrm>
        </p:grpSpPr>
        <p:sp>
          <p:nvSpPr>
            <p:cNvPr id="7" name="Freeform 116">
              <a:extLst>
                <a:ext uri="{FF2B5EF4-FFF2-40B4-BE49-F238E27FC236}">
                  <a16:creationId xmlns:a16="http://schemas.microsoft.com/office/drawing/2014/main" id="{7A7D2207-E0A7-428C-825C-5D6F93ADA4A7}"/>
                </a:ext>
              </a:extLst>
            </p:cNvPr>
            <p:cNvSpPr>
              <a:spLocks noEditPoints="1"/>
            </p:cNvSpPr>
            <p:nvPr/>
          </p:nvSpPr>
          <p:spPr bwMode="auto">
            <a:xfrm>
              <a:off x="6085222" y="4249476"/>
              <a:ext cx="649178" cy="651434"/>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5 w 122"/>
                <a:gd name="T11" fmla="*/ 109 h 122"/>
                <a:gd name="T12" fmla="*/ 65 w 122"/>
                <a:gd name="T13" fmla="*/ 102 h 122"/>
                <a:gd name="T14" fmla="*/ 58 w 122"/>
                <a:gd name="T15" fmla="*/ 102 h 122"/>
                <a:gd name="T16" fmla="*/ 58 w 122"/>
                <a:gd name="T17" fmla="*/ 109 h 122"/>
                <a:gd name="T18" fmla="*/ 29 w 122"/>
                <a:gd name="T19" fmla="*/ 97 h 122"/>
                <a:gd name="T20" fmla="*/ 29 w 122"/>
                <a:gd name="T21" fmla="*/ 97 h 122"/>
                <a:gd name="T22" fmla="*/ 27 w 122"/>
                <a:gd name="T23" fmla="*/ 95 h 122"/>
                <a:gd name="T24" fmla="*/ 25 w 122"/>
                <a:gd name="T25" fmla="*/ 93 h 122"/>
                <a:gd name="T26" fmla="*/ 25 w 122"/>
                <a:gd name="T27" fmla="*/ 92 h 122"/>
                <a:gd name="T28" fmla="*/ 13 w 122"/>
                <a:gd name="T29" fmla="*/ 64 h 122"/>
                <a:gd name="T30" fmla="*/ 20 w 122"/>
                <a:gd name="T31" fmla="*/ 64 h 122"/>
                <a:gd name="T32" fmla="*/ 20 w 122"/>
                <a:gd name="T33" fmla="*/ 57 h 122"/>
                <a:gd name="T34" fmla="*/ 13 w 122"/>
                <a:gd name="T35" fmla="*/ 57 h 122"/>
                <a:gd name="T36" fmla="*/ 58 w 122"/>
                <a:gd name="T37" fmla="*/ 13 h 122"/>
                <a:gd name="T38" fmla="*/ 58 w 122"/>
                <a:gd name="T39" fmla="*/ 20 h 122"/>
                <a:gd name="T40" fmla="*/ 65 w 122"/>
                <a:gd name="T41" fmla="*/ 20 h 122"/>
                <a:gd name="T42" fmla="*/ 65 w 122"/>
                <a:gd name="T43" fmla="*/ 13 h 122"/>
                <a:gd name="T44" fmla="*/ 83 w 122"/>
                <a:gd name="T45" fmla="*/ 18 h 122"/>
                <a:gd name="T46" fmla="*/ 83 w 122"/>
                <a:gd name="T47" fmla="*/ 18 h 122"/>
                <a:gd name="T48" fmla="*/ 87 w 122"/>
                <a:gd name="T49" fmla="*/ 20 h 122"/>
                <a:gd name="T50" fmla="*/ 87 w 122"/>
                <a:gd name="T51" fmla="*/ 21 h 122"/>
                <a:gd name="T52" fmla="*/ 90 w 122"/>
                <a:gd name="T53" fmla="*/ 23 h 122"/>
                <a:gd name="T54" fmla="*/ 91 w 122"/>
                <a:gd name="T55" fmla="*/ 24 h 122"/>
                <a:gd name="T56" fmla="*/ 93 w 122"/>
                <a:gd name="T57" fmla="*/ 25 h 122"/>
                <a:gd name="T58" fmla="*/ 95 w 122"/>
                <a:gd name="T59" fmla="*/ 27 h 122"/>
                <a:gd name="T60" fmla="*/ 96 w 122"/>
                <a:gd name="T61" fmla="*/ 28 h 122"/>
                <a:gd name="T62" fmla="*/ 98 w 122"/>
                <a:gd name="T63" fmla="*/ 30 h 122"/>
                <a:gd name="T64" fmla="*/ 99 w 122"/>
                <a:gd name="T65" fmla="*/ 32 h 122"/>
                <a:gd name="T66" fmla="*/ 101 w 122"/>
                <a:gd name="T67" fmla="*/ 34 h 122"/>
                <a:gd name="T68" fmla="*/ 102 w 122"/>
                <a:gd name="T69" fmla="*/ 35 h 122"/>
                <a:gd name="T70" fmla="*/ 104 w 122"/>
                <a:gd name="T71" fmla="*/ 39 h 122"/>
                <a:gd name="T72" fmla="*/ 104 w 122"/>
                <a:gd name="T73" fmla="*/ 39 h 122"/>
                <a:gd name="T74" fmla="*/ 109 w 122"/>
                <a:gd name="T75" fmla="*/ 57 h 122"/>
                <a:gd name="T76" fmla="*/ 102 w 122"/>
                <a:gd name="T77" fmla="*/ 57 h 122"/>
                <a:gd name="T78" fmla="*/ 102 w 122"/>
                <a:gd name="T79" fmla="*/ 64 h 122"/>
                <a:gd name="T80" fmla="*/ 109 w 122"/>
                <a:gd name="T81" fmla="*/ 64 h 122"/>
                <a:gd name="T82" fmla="*/ 65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4"/>
                    <a:pt x="27" y="122"/>
                    <a:pt x="61" y="122"/>
                  </a:cubicBezTo>
                  <a:cubicBezTo>
                    <a:pt x="95" y="122"/>
                    <a:pt x="122" y="94"/>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29" y="97"/>
                  </a:cubicBezTo>
                  <a:cubicBezTo>
                    <a:pt x="29" y="97"/>
                    <a:pt x="29" y="97"/>
                    <a:pt x="29" y="97"/>
                  </a:cubicBezTo>
                  <a:cubicBezTo>
                    <a:pt x="28" y="96"/>
                    <a:pt x="28" y="95"/>
                    <a:pt x="27" y="95"/>
                  </a:cubicBezTo>
                  <a:cubicBezTo>
                    <a:pt x="26" y="94"/>
                    <a:pt x="26" y="94"/>
                    <a:pt x="25" y="93"/>
                  </a:cubicBezTo>
                  <a:cubicBezTo>
                    <a:pt x="25" y="92"/>
                    <a:pt x="25" y="92"/>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1"/>
                    <a:pt x="87" y="21"/>
                    <a:pt x="87" y="21"/>
                  </a:cubicBezTo>
                  <a:cubicBezTo>
                    <a:pt x="88" y="21"/>
                    <a:pt x="89" y="22"/>
                    <a:pt x="90" y="23"/>
                  </a:cubicBezTo>
                  <a:cubicBezTo>
                    <a:pt x="91" y="23"/>
                    <a:pt x="91" y="23"/>
                    <a:pt x="91" y="24"/>
                  </a:cubicBezTo>
                  <a:cubicBezTo>
                    <a:pt x="92" y="24"/>
                    <a:pt x="93" y="25"/>
                    <a:pt x="93" y="25"/>
                  </a:cubicBezTo>
                  <a:cubicBezTo>
                    <a:pt x="94" y="26"/>
                    <a:pt x="94" y="26"/>
                    <a:pt x="95" y="27"/>
                  </a:cubicBezTo>
                  <a:cubicBezTo>
                    <a:pt x="95" y="27"/>
                    <a:pt x="96" y="28"/>
                    <a:pt x="96" y="28"/>
                  </a:cubicBezTo>
                  <a:cubicBezTo>
                    <a:pt x="97" y="29"/>
                    <a:pt x="98" y="30"/>
                    <a:pt x="98" y="30"/>
                  </a:cubicBezTo>
                  <a:cubicBezTo>
                    <a:pt x="99" y="31"/>
                    <a:pt x="99" y="31"/>
                    <a:pt x="99" y="32"/>
                  </a:cubicBezTo>
                  <a:cubicBezTo>
                    <a:pt x="100" y="33"/>
                    <a:pt x="100" y="33"/>
                    <a:pt x="101" y="34"/>
                  </a:cubicBezTo>
                  <a:cubicBezTo>
                    <a:pt x="102"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51" tIns="60925" rIns="121851" bIns="60925" numCol="1" anchor="t" anchorCtr="0" compatLnSpc="1">
              <a:prstTxWarp prst="textNoShape">
                <a:avLst/>
              </a:prstTxWarp>
            </a:bodyPr>
            <a:lstStyle/>
            <a:p>
              <a:endParaRPr lang="zh-CN" altLang="en-US" sz="2398">
                <a:latin typeface="字魂105号-简雅黑" panose="00000500000000000000" pitchFamily="2" charset="-122"/>
                <a:ea typeface="字魂105号-简雅黑" panose="00000500000000000000" pitchFamily="2" charset="-122"/>
                <a:cs typeface="+mn-ea"/>
                <a:sym typeface="+mn-lt"/>
              </a:endParaRPr>
            </a:p>
          </p:txBody>
        </p:sp>
        <p:sp>
          <p:nvSpPr>
            <p:cNvPr id="8" name="Freeform 117">
              <a:extLst>
                <a:ext uri="{FF2B5EF4-FFF2-40B4-BE49-F238E27FC236}">
                  <a16:creationId xmlns:a16="http://schemas.microsoft.com/office/drawing/2014/main" id="{45932364-7E69-4B67-89F5-232313B43044}"/>
                </a:ext>
              </a:extLst>
            </p:cNvPr>
            <p:cNvSpPr>
              <a:spLocks noEditPoints="1"/>
            </p:cNvSpPr>
            <p:nvPr/>
          </p:nvSpPr>
          <p:spPr bwMode="auto">
            <a:xfrm>
              <a:off x="6330918" y="4409518"/>
              <a:ext cx="191598" cy="284016"/>
            </a:xfrm>
            <a:custGeom>
              <a:avLst/>
              <a:gdLst>
                <a:gd name="T0" fmla="*/ 8 w 36"/>
                <a:gd name="T1" fmla="*/ 29 h 53"/>
                <a:gd name="T2" fmla="*/ 8 w 36"/>
                <a:gd name="T3" fmla="*/ 29 h 53"/>
                <a:gd name="T4" fmla="*/ 0 w 36"/>
                <a:gd name="T5" fmla="*/ 53 h 53"/>
                <a:gd name="T6" fmla="*/ 19 w 36"/>
                <a:gd name="T7" fmla="*/ 36 h 53"/>
                <a:gd name="T8" fmla="*/ 19 w 36"/>
                <a:gd name="T9" fmla="*/ 36 h 53"/>
                <a:gd name="T10" fmla="*/ 22 w 36"/>
                <a:gd name="T11" fmla="*/ 33 h 53"/>
                <a:gd name="T12" fmla="*/ 36 w 36"/>
                <a:gd name="T13" fmla="*/ 0 h 53"/>
                <a:gd name="T14" fmla="*/ 11 w 36"/>
                <a:gd name="T15" fmla="*/ 25 h 53"/>
                <a:gd name="T16" fmla="*/ 8 w 36"/>
                <a:gd name="T17" fmla="*/ 29 h 53"/>
                <a:gd name="T18" fmla="*/ 15 w 36"/>
                <a:gd name="T19" fmla="*/ 28 h 53"/>
                <a:gd name="T20" fmla="*/ 18 w 36"/>
                <a:gd name="T21" fmla="*/ 31 h 53"/>
                <a:gd name="T22" fmla="*/ 15 w 36"/>
                <a:gd name="T23" fmla="*/ 34 h 53"/>
                <a:gd name="T24" fmla="*/ 12 w 36"/>
                <a:gd name="T25" fmla="*/ 31 h 53"/>
                <a:gd name="T26" fmla="*/ 15 w 36"/>
                <a:gd name="T27"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1"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51" tIns="60925" rIns="121851" bIns="60925" numCol="1" anchor="t" anchorCtr="0" compatLnSpc="1">
              <a:prstTxWarp prst="textNoShape">
                <a:avLst/>
              </a:prstTxWarp>
            </a:bodyPr>
            <a:lstStyle/>
            <a:p>
              <a:endParaRPr lang="zh-CN" altLang="en-US" sz="2398">
                <a:latin typeface="字魂105号-简雅黑" panose="00000500000000000000" pitchFamily="2" charset="-122"/>
                <a:ea typeface="字魂105号-简雅黑" panose="00000500000000000000" pitchFamily="2" charset="-122"/>
                <a:cs typeface="+mn-ea"/>
                <a:sym typeface="+mn-lt"/>
              </a:endParaRPr>
            </a:p>
          </p:txBody>
        </p:sp>
      </p:grpSp>
      <p:sp>
        <p:nvSpPr>
          <p:cNvPr id="10" name="文本框 1">
            <a:extLst>
              <a:ext uri="{FF2B5EF4-FFF2-40B4-BE49-F238E27FC236}">
                <a16:creationId xmlns:a16="http://schemas.microsoft.com/office/drawing/2014/main" id="{C296FE2E-DCE6-4A82-AA0B-2EB6FCBFE5E9}"/>
              </a:ext>
            </a:extLst>
          </p:cNvPr>
          <p:cNvSpPr txBox="1"/>
          <p:nvPr/>
        </p:nvSpPr>
        <p:spPr>
          <a:xfrm>
            <a:off x="5200604" y="1969824"/>
            <a:ext cx="781290" cy="461345"/>
          </a:xfrm>
          <a:prstGeom prst="rect">
            <a:avLst/>
          </a:prstGeom>
          <a:noFill/>
        </p:spPr>
        <p:txBody>
          <a:bodyPr wrap="square" rtlCol="0">
            <a:normAutofit/>
          </a:bodyPr>
          <a:lstStyle/>
          <a:p>
            <a:pPr algn="ctr"/>
            <a:r>
              <a:rPr lang="vi-VN" altLang="vi-VN" sz="2398" b="1">
                <a:solidFill>
                  <a:schemeClr val="bg1"/>
                </a:solidFill>
                <a:latin typeface="Noto Sans"/>
                <a:ea typeface="Noto Sans"/>
                <a:cs typeface="+mn-ea"/>
                <a:sym typeface="+mn-lt"/>
              </a:rPr>
              <a:t>01</a:t>
            </a:r>
            <a:endParaRPr lang="zh-CN" altLang="en-US" sz="2398" b="1">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nvGrpSpPr>
          <p:cNvPr id="11" name="组合 34">
            <a:extLst>
              <a:ext uri="{FF2B5EF4-FFF2-40B4-BE49-F238E27FC236}">
                <a16:creationId xmlns:a16="http://schemas.microsoft.com/office/drawing/2014/main" id="{2C0F0403-3435-4B3A-9C35-534CE38188CD}"/>
              </a:ext>
            </a:extLst>
          </p:cNvPr>
          <p:cNvGrpSpPr/>
          <p:nvPr/>
        </p:nvGrpSpPr>
        <p:grpSpPr>
          <a:xfrm>
            <a:off x="6357550" y="2810586"/>
            <a:ext cx="381611" cy="576488"/>
            <a:chOff x="6570541" y="1509591"/>
            <a:chExt cx="311150" cy="469900"/>
          </a:xfrm>
        </p:grpSpPr>
        <p:sp>
          <p:nvSpPr>
            <p:cNvPr id="12" name="Freeform 1355">
              <a:extLst>
                <a:ext uri="{FF2B5EF4-FFF2-40B4-BE49-F238E27FC236}">
                  <a16:creationId xmlns:a16="http://schemas.microsoft.com/office/drawing/2014/main" id="{2CBD5FC9-5CC3-4460-85BA-63FEDCCE9B78}"/>
                </a:ext>
              </a:extLst>
            </p:cNvPr>
            <p:cNvSpPr>
              <a:spLocks noEditPoints="1"/>
            </p:cNvSpPr>
            <p:nvPr/>
          </p:nvSpPr>
          <p:spPr bwMode="auto">
            <a:xfrm>
              <a:off x="6570541" y="1509591"/>
              <a:ext cx="311150" cy="357188"/>
            </a:xfrm>
            <a:custGeom>
              <a:avLst/>
              <a:gdLst>
                <a:gd name="T0" fmla="*/ 83 w 83"/>
                <a:gd name="T1" fmla="*/ 42 h 95"/>
                <a:gd name="T2" fmla="*/ 41 w 83"/>
                <a:gd name="T3" fmla="*/ 0 h 95"/>
                <a:gd name="T4" fmla="*/ 0 w 83"/>
                <a:gd name="T5" fmla="*/ 42 h 95"/>
                <a:gd name="T6" fmla="*/ 27 w 83"/>
                <a:gd name="T7" fmla="*/ 81 h 95"/>
                <a:gd name="T8" fmla="*/ 24 w 83"/>
                <a:gd name="T9" fmla="*/ 81 h 95"/>
                <a:gd name="T10" fmla="*/ 24 w 83"/>
                <a:gd name="T11" fmla="*/ 95 h 95"/>
                <a:gd name="T12" fmla="*/ 59 w 83"/>
                <a:gd name="T13" fmla="*/ 95 h 95"/>
                <a:gd name="T14" fmla="*/ 59 w 83"/>
                <a:gd name="T15" fmla="*/ 81 h 95"/>
                <a:gd name="T16" fmla="*/ 56 w 83"/>
                <a:gd name="T17" fmla="*/ 81 h 95"/>
                <a:gd name="T18" fmla="*/ 83 w 83"/>
                <a:gd name="T19" fmla="*/ 42 h 95"/>
                <a:gd name="T20" fmla="*/ 41 w 83"/>
                <a:gd name="T21" fmla="*/ 77 h 95"/>
                <a:gd name="T22" fmla="*/ 7 w 83"/>
                <a:gd name="T23" fmla="*/ 42 h 95"/>
                <a:gd name="T24" fmla="*/ 41 w 83"/>
                <a:gd name="T25" fmla="*/ 7 h 95"/>
                <a:gd name="T26" fmla="*/ 76 w 83"/>
                <a:gd name="T27" fmla="*/ 42 h 95"/>
                <a:gd name="T28" fmla="*/ 41 w 83"/>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95">
                  <a:moveTo>
                    <a:pt x="83" y="42"/>
                  </a:moveTo>
                  <a:cubicBezTo>
                    <a:pt x="83" y="19"/>
                    <a:pt x="65" y="0"/>
                    <a:pt x="41" y="0"/>
                  </a:cubicBezTo>
                  <a:cubicBezTo>
                    <a:pt x="18" y="0"/>
                    <a:pt x="0" y="19"/>
                    <a:pt x="0" y="42"/>
                  </a:cubicBezTo>
                  <a:cubicBezTo>
                    <a:pt x="0" y="60"/>
                    <a:pt x="11" y="75"/>
                    <a:pt x="27" y="81"/>
                  </a:cubicBezTo>
                  <a:cubicBezTo>
                    <a:pt x="24" y="81"/>
                    <a:pt x="24" y="81"/>
                    <a:pt x="24" y="81"/>
                  </a:cubicBezTo>
                  <a:cubicBezTo>
                    <a:pt x="24" y="95"/>
                    <a:pt x="24" y="95"/>
                    <a:pt x="24" y="95"/>
                  </a:cubicBezTo>
                  <a:cubicBezTo>
                    <a:pt x="59" y="95"/>
                    <a:pt x="59" y="95"/>
                    <a:pt x="59" y="95"/>
                  </a:cubicBezTo>
                  <a:cubicBezTo>
                    <a:pt x="59" y="81"/>
                    <a:pt x="59" y="81"/>
                    <a:pt x="59" y="81"/>
                  </a:cubicBezTo>
                  <a:cubicBezTo>
                    <a:pt x="56" y="81"/>
                    <a:pt x="56" y="81"/>
                    <a:pt x="56" y="81"/>
                  </a:cubicBezTo>
                  <a:cubicBezTo>
                    <a:pt x="72" y="75"/>
                    <a:pt x="83" y="60"/>
                    <a:pt x="83" y="42"/>
                  </a:cubicBezTo>
                  <a:close/>
                  <a:moveTo>
                    <a:pt x="41" y="77"/>
                  </a:moveTo>
                  <a:cubicBezTo>
                    <a:pt x="22" y="77"/>
                    <a:pt x="7" y="61"/>
                    <a:pt x="7" y="42"/>
                  </a:cubicBezTo>
                  <a:cubicBezTo>
                    <a:pt x="7" y="23"/>
                    <a:pt x="22" y="7"/>
                    <a:pt x="41" y="7"/>
                  </a:cubicBezTo>
                  <a:cubicBezTo>
                    <a:pt x="61" y="7"/>
                    <a:pt x="76" y="23"/>
                    <a:pt x="76" y="42"/>
                  </a:cubicBezTo>
                  <a:cubicBezTo>
                    <a:pt x="76" y="61"/>
                    <a:pt x="61" y="77"/>
                    <a:pt x="41"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51" tIns="60925" rIns="121851" bIns="60925" numCol="1" anchor="t" anchorCtr="0" compatLnSpc="1">
              <a:prstTxWarp prst="textNoShape">
                <a:avLst/>
              </a:prstTxWarp>
            </a:bodyPr>
            <a:lstStyle/>
            <a:p>
              <a:endParaRPr lang="zh-CN" altLang="en-US" sz="2398">
                <a:latin typeface="字魂105号-简雅黑" panose="00000500000000000000" pitchFamily="2" charset="-122"/>
                <a:ea typeface="字魂105号-简雅黑" panose="00000500000000000000" pitchFamily="2" charset="-122"/>
                <a:cs typeface="+mn-ea"/>
                <a:sym typeface="+mn-lt"/>
              </a:endParaRPr>
            </a:p>
          </p:txBody>
        </p:sp>
        <p:sp>
          <p:nvSpPr>
            <p:cNvPr id="15" name="Rectangle 1356">
              <a:extLst>
                <a:ext uri="{FF2B5EF4-FFF2-40B4-BE49-F238E27FC236}">
                  <a16:creationId xmlns:a16="http://schemas.microsoft.com/office/drawing/2014/main" id="{AD5CEF7D-FF79-49C7-BC0E-B53B4DE4A611}"/>
                </a:ext>
              </a:extLst>
            </p:cNvPr>
            <p:cNvSpPr>
              <a:spLocks noChangeArrowheads="1"/>
            </p:cNvSpPr>
            <p:nvPr/>
          </p:nvSpPr>
          <p:spPr bwMode="auto">
            <a:xfrm>
              <a:off x="6659441" y="1877891"/>
              <a:ext cx="131763" cy="52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851" tIns="60925" rIns="121851" bIns="60925" numCol="1" anchor="t" anchorCtr="0" compatLnSpc="1">
              <a:prstTxWarp prst="textNoShape">
                <a:avLst/>
              </a:prstTxWarp>
            </a:bodyPr>
            <a:lstStyle/>
            <a:p>
              <a:endParaRPr lang="zh-CN" altLang="en-US" sz="2398">
                <a:latin typeface="字魂105号-简雅黑" panose="00000500000000000000" pitchFamily="2" charset="-122"/>
                <a:ea typeface="字魂105号-简雅黑" panose="00000500000000000000" pitchFamily="2" charset="-122"/>
                <a:cs typeface="+mn-ea"/>
                <a:sym typeface="+mn-lt"/>
              </a:endParaRPr>
            </a:p>
          </p:txBody>
        </p:sp>
        <p:sp>
          <p:nvSpPr>
            <p:cNvPr id="16" name="Freeform 1357">
              <a:extLst>
                <a:ext uri="{FF2B5EF4-FFF2-40B4-BE49-F238E27FC236}">
                  <a16:creationId xmlns:a16="http://schemas.microsoft.com/office/drawing/2014/main" id="{7B2B2623-ED13-4FA5-83E8-D7B92C855A58}"/>
                </a:ext>
              </a:extLst>
            </p:cNvPr>
            <p:cNvSpPr/>
            <p:nvPr/>
          </p:nvSpPr>
          <p:spPr bwMode="auto">
            <a:xfrm>
              <a:off x="6659441" y="1941391"/>
              <a:ext cx="131763" cy="38100"/>
            </a:xfrm>
            <a:custGeom>
              <a:avLst/>
              <a:gdLst>
                <a:gd name="T0" fmla="*/ 0 w 83"/>
                <a:gd name="T1" fmla="*/ 14 h 24"/>
                <a:gd name="T2" fmla="*/ 29 w 83"/>
                <a:gd name="T3" fmla="*/ 14 h 24"/>
                <a:gd name="T4" fmla="*/ 29 w 83"/>
                <a:gd name="T5" fmla="*/ 24 h 24"/>
                <a:gd name="T6" fmla="*/ 55 w 83"/>
                <a:gd name="T7" fmla="*/ 24 h 24"/>
                <a:gd name="T8" fmla="*/ 55 w 83"/>
                <a:gd name="T9" fmla="*/ 14 h 24"/>
                <a:gd name="T10" fmla="*/ 83 w 83"/>
                <a:gd name="T11" fmla="*/ 14 h 24"/>
                <a:gd name="T12" fmla="*/ 83 w 83"/>
                <a:gd name="T13" fmla="*/ 0 h 24"/>
                <a:gd name="T14" fmla="*/ 0 w 83"/>
                <a:gd name="T15" fmla="*/ 0 h 24"/>
                <a:gd name="T16" fmla="*/ 0 w 83"/>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24">
                  <a:moveTo>
                    <a:pt x="0" y="14"/>
                  </a:moveTo>
                  <a:lnTo>
                    <a:pt x="29" y="14"/>
                  </a:lnTo>
                  <a:lnTo>
                    <a:pt x="29" y="24"/>
                  </a:lnTo>
                  <a:lnTo>
                    <a:pt x="55" y="24"/>
                  </a:lnTo>
                  <a:lnTo>
                    <a:pt x="55" y="14"/>
                  </a:lnTo>
                  <a:lnTo>
                    <a:pt x="83" y="14"/>
                  </a:lnTo>
                  <a:lnTo>
                    <a:pt x="83" y="0"/>
                  </a:lnTo>
                  <a:lnTo>
                    <a:pt x="0"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51" tIns="60925" rIns="121851" bIns="60925" numCol="1" anchor="t" anchorCtr="0" compatLnSpc="1">
              <a:prstTxWarp prst="textNoShape">
                <a:avLst/>
              </a:prstTxWarp>
            </a:bodyPr>
            <a:lstStyle/>
            <a:p>
              <a:endParaRPr lang="zh-CN" altLang="en-US" sz="2398">
                <a:latin typeface="字魂105号-简雅黑" panose="00000500000000000000" pitchFamily="2" charset="-122"/>
                <a:ea typeface="字魂105号-简雅黑" panose="00000500000000000000" pitchFamily="2" charset="-122"/>
                <a:cs typeface="+mn-ea"/>
                <a:sym typeface="+mn-lt"/>
              </a:endParaRPr>
            </a:p>
          </p:txBody>
        </p:sp>
        <p:sp>
          <p:nvSpPr>
            <p:cNvPr id="17" name="Freeform 1358">
              <a:extLst>
                <a:ext uri="{FF2B5EF4-FFF2-40B4-BE49-F238E27FC236}">
                  <a16:creationId xmlns:a16="http://schemas.microsoft.com/office/drawing/2014/main" id="{4A1AF99C-659B-4C2E-893C-B4F68596B3C2}"/>
                </a:ext>
              </a:extLst>
            </p:cNvPr>
            <p:cNvSpPr>
              <a:spLocks noEditPoints="1"/>
            </p:cNvSpPr>
            <p:nvPr/>
          </p:nvSpPr>
          <p:spPr bwMode="auto">
            <a:xfrm>
              <a:off x="6678491" y="1611191"/>
              <a:ext cx="93663" cy="187325"/>
            </a:xfrm>
            <a:custGeom>
              <a:avLst/>
              <a:gdLst>
                <a:gd name="T0" fmla="*/ 57 w 59"/>
                <a:gd name="T1" fmla="*/ 5 h 118"/>
                <a:gd name="T2" fmla="*/ 52 w 59"/>
                <a:gd name="T3" fmla="*/ 0 h 118"/>
                <a:gd name="T4" fmla="*/ 29 w 59"/>
                <a:gd name="T5" fmla="*/ 10 h 118"/>
                <a:gd name="T6" fmla="*/ 7 w 59"/>
                <a:gd name="T7" fmla="*/ 0 h 118"/>
                <a:gd name="T8" fmla="*/ 0 w 59"/>
                <a:gd name="T9" fmla="*/ 5 h 118"/>
                <a:gd name="T10" fmla="*/ 0 w 59"/>
                <a:gd name="T11" fmla="*/ 5 h 118"/>
                <a:gd name="T12" fmla="*/ 0 w 59"/>
                <a:gd name="T13" fmla="*/ 5 h 118"/>
                <a:gd name="T14" fmla="*/ 26 w 59"/>
                <a:gd name="T15" fmla="*/ 118 h 118"/>
                <a:gd name="T16" fmla="*/ 33 w 59"/>
                <a:gd name="T17" fmla="*/ 118 h 118"/>
                <a:gd name="T18" fmla="*/ 59 w 59"/>
                <a:gd name="T19" fmla="*/ 5 h 118"/>
                <a:gd name="T20" fmla="*/ 59 w 59"/>
                <a:gd name="T21" fmla="*/ 5 h 118"/>
                <a:gd name="T22" fmla="*/ 59 w 59"/>
                <a:gd name="T23" fmla="*/ 5 h 118"/>
                <a:gd name="T24" fmla="*/ 59 w 59"/>
                <a:gd name="T25" fmla="*/ 5 h 118"/>
                <a:gd name="T26" fmla="*/ 57 w 59"/>
                <a:gd name="T27" fmla="*/ 5 h 118"/>
                <a:gd name="T28" fmla="*/ 29 w 59"/>
                <a:gd name="T29" fmla="*/ 102 h 118"/>
                <a:gd name="T30" fmla="*/ 7 w 59"/>
                <a:gd name="T31" fmla="*/ 7 h 118"/>
                <a:gd name="T32" fmla="*/ 29 w 59"/>
                <a:gd name="T33" fmla="*/ 14 h 118"/>
                <a:gd name="T34" fmla="*/ 52 w 59"/>
                <a:gd name="T35" fmla="*/ 7 h 118"/>
                <a:gd name="T36" fmla="*/ 29 w 59"/>
                <a:gd name="T37" fmla="*/ 10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118">
                  <a:moveTo>
                    <a:pt x="57" y="5"/>
                  </a:moveTo>
                  <a:lnTo>
                    <a:pt x="52" y="0"/>
                  </a:lnTo>
                  <a:lnTo>
                    <a:pt x="29" y="10"/>
                  </a:lnTo>
                  <a:lnTo>
                    <a:pt x="7" y="0"/>
                  </a:lnTo>
                  <a:lnTo>
                    <a:pt x="0" y="5"/>
                  </a:lnTo>
                  <a:lnTo>
                    <a:pt x="0" y="5"/>
                  </a:lnTo>
                  <a:lnTo>
                    <a:pt x="0" y="5"/>
                  </a:lnTo>
                  <a:lnTo>
                    <a:pt x="26" y="118"/>
                  </a:lnTo>
                  <a:lnTo>
                    <a:pt x="33" y="118"/>
                  </a:lnTo>
                  <a:lnTo>
                    <a:pt x="59" y="5"/>
                  </a:lnTo>
                  <a:lnTo>
                    <a:pt x="59" y="5"/>
                  </a:lnTo>
                  <a:lnTo>
                    <a:pt x="59" y="5"/>
                  </a:lnTo>
                  <a:lnTo>
                    <a:pt x="59" y="5"/>
                  </a:lnTo>
                  <a:lnTo>
                    <a:pt x="57" y="5"/>
                  </a:lnTo>
                  <a:close/>
                  <a:moveTo>
                    <a:pt x="29" y="102"/>
                  </a:moveTo>
                  <a:lnTo>
                    <a:pt x="7" y="7"/>
                  </a:lnTo>
                  <a:lnTo>
                    <a:pt x="29" y="14"/>
                  </a:lnTo>
                  <a:lnTo>
                    <a:pt x="52" y="7"/>
                  </a:lnTo>
                  <a:lnTo>
                    <a:pt x="29"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51" tIns="60925" rIns="121851" bIns="60925" numCol="1" anchor="t" anchorCtr="0" compatLnSpc="1">
              <a:prstTxWarp prst="textNoShape">
                <a:avLst/>
              </a:prstTxWarp>
            </a:bodyPr>
            <a:lstStyle/>
            <a:p>
              <a:endParaRPr lang="zh-CN" altLang="en-US" sz="2398">
                <a:latin typeface="字魂105号-简雅黑" panose="00000500000000000000" pitchFamily="2" charset="-122"/>
                <a:ea typeface="字魂105号-简雅黑" panose="00000500000000000000" pitchFamily="2" charset="-122"/>
                <a:cs typeface="+mn-ea"/>
                <a:sym typeface="+mn-lt"/>
              </a:endParaRPr>
            </a:p>
          </p:txBody>
        </p:sp>
      </p:grpSp>
      <p:sp>
        <p:nvSpPr>
          <p:cNvPr id="19" name="文本框 22">
            <a:extLst>
              <a:ext uri="{FF2B5EF4-FFF2-40B4-BE49-F238E27FC236}">
                <a16:creationId xmlns:a16="http://schemas.microsoft.com/office/drawing/2014/main" id="{CB0D5A39-B01B-43FC-98E2-4E32049EA73E}"/>
              </a:ext>
            </a:extLst>
          </p:cNvPr>
          <p:cNvSpPr txBox="1"/>
          <p:nvPr/>
        </p:nvSpPr>
        <p:spPr>
          <a:xfrm>
            <a:off x="5827903" y="5149951"/>
            <a:ext cx="781290" cy="461345"/>
          </a:xfrm>
          <a:prstGeom prst="rect">
            <a:avLst/>
          </a:prstGeom>
          <a:noFill/>
        </p:spPr>
        <p:txBody>
          <a:bodyPr wrap="square" rtlCol="0">
            <a:normAutofit/>
          </a:bodyPr>
          <a:lstStyle/>
          <a:p>
            <a:pPr algn="ctr"/>
            <a:r>
              <a:rPr lang="vi-VN" altLang="vi-VN" sz="2398" b="1">
                <a:solidFill>
                  <a:schemeClr val="bg1"/>
                </a:solidFill>
                <a:latin typeface="Noto Sans"/>
                <a:ea typeface="Noto Sans"/>
                <a:cs typeface="+mn-ea"/>
                <a:sym typeface="+mn-lt"/>
              </a:rPr>
              <a:t>03</a:t>
            </a:r>
            <a:endParaRPr lang="zh-CN" altLang="en-US" sz="2398" b="1">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nvGrpSpPr>
          <p:cNvPr id="20" name="组合 42">
            <a:extLst>
              <a:ext uri="{FF2B5EF4-FFF2-40B4-BE49-F238E27FC236}">
                <a16:creationId xmlns:a16="http://schemas.microsoft.com/office/drawing/2014/main" id="{D10F803A-8630-4907-959B-E7334808BF5C}"/>
              </a:ext>
            </a:extLst>
          </p:cNvPr>
          <p:cNvGrpSpPr/>
          <p:nvPr/>
        </p:nvGrpSpPr>
        <p:grpSpPr>
          <a:xfrm>
            <a:off x="4982380" y="4113889"/>
            <a:ext cx="574349" cy="465019"/>
            <a:chOff x="2177375" y="247894"/>
            <a:chExt cx="574676" cy="465140"/>
          </a:xfrm>
        </p:grpSpPr>
        <p:sp>
          <p:nvSpPr>
            <p:cNvPr id="21" name="Freeform 5">
              <a:extLst>
                <a:ext uri="{FF2B5EF4-FFF2-40B4-BE49-F238E27FC236}">
                  <a16:creationId xmlns:a16="http://schemas.microsoft.com/office/drawing/2014/main" id="{6C5317DD-C6C7-451E-83A9-7BD3BE1E614D}"/>
                </a:ext>
              </a:extLst>
            </p:cNvPr>
            <p:cNvSpPr>
              <a:spLocks noEditPoints="1"/>
            </p:cNvSpPr>
            <p:nvPr/>
          </p:nvSpPr>
          <p:spPr bwMode="auto">
            <a:xfrm>
              <a:off x="2177375" y="247894"/>
              <a:ext cx="574676" cy="465140"/>
            </a:xfrm>
            <a:custGeom>
              <a:avLst/>
              <a:gdLst>
                <a:gd name="T0" fmla="*/ 78 w 153"/>
                <a:gd name="T1" fmla="*/ 0 h 124"/>
                <a:gd name="T2" fmla="*/ 0 w 153"/>
                <a:gd name="T3" fmla="*/ 68 h 124"/>
                <a:gd name="T4" fmla="*/ 15 w 153"/>
                <a:gd name="T5" fmla="*/ 68 h 124"/>
                <a:gd name="T6" fmla="*/ 21 w 153"/>
                <a:gd name="T7" fmla="*/ 64 h 124"/>
                <a:gd name="T8" fmla="*/ 21 w 153"/>
                <a:gd name="T9" fmla="*/ 121 h 124"/>
                <a:gd name="T10" fmla="*/ 24 w 153"/>
                <a:gd name="T11" fmla="*/ 124 h 124"/>
                <a:gd name="T12" fmla="*/ 63 w 153"/>
                <a:gd name="T13" fmla="*/ 124 h 124"/>
                <a:gd name="T14" fmla="*/ 63 w 153"/>
                <a:gd name="T15" fmla="*/ 92 h 124"/>
                <a:gd name="T16" fmla="*/ 67 w 153"/>
                <a:gd name="T17" fmla="*/ 87 h 124"/>
                <a:gd name="T18" fmla="*/ 83 w 153"/>
                <a:gd name="T19" fmla="*/ 87 h 124"/>
                <a:gd name="T20" fmla="*/ 89 w 153"/>
                <a:gd name="T21" fmla="*/ 92 h 124"/>
                <a:gd name="T22" fmla="*/ 89 w 153"/>
                <a:gd name="T23" fmla="*/ 124 h 124"/>
                <a:gd name="T24" fmla="*/ 127 w 153"/>
                <a:gd name="T25" fmla="*/ 124 h 124"/>
                <a:gd name="T26" fmla="*/ 131 w 153"/>
                <a:gd name="T27" fmla="*/ 120 h 124"/>
                <a:gd name="T28" fmla="*/ 131 w 153"/>
                <a:gd name="T29" fmla="*/ 63 h 124"/>
                <a:gd name="T30" fmla="*/ 136 w 153"/>
                <a:gd name="T31" fmla="*/ 68 h 124"/>
                <a:gd name="T32" fmla="*/ 153 w 153"/>
                <a:gd name="T33" fmla="*/ 68 h 124"/>
                <a:gd name="T34" fmla="*/ 78 w 153"/>
                <a:gd name="T35" fmla="*/ 0 h 124"/>
                <a:gd name="T36" fmla="*/ 76 w 153"/>
                <a:gd name="T37" fmla="*/ 75 h 124"/>
                <a:gd name="T38" fmla="*/ 60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4"/>
                    <a:pt x="21" y="64"/>
                    <a:pt x="21" y="64"/>
                  </a:cubicBezTo>
                  <a:cubicBezTo>
                    <a:pt x="21" y="121"/>
                    <a:pt x="21" y="121"/>
                    <a:pt x="21" y="121"/>
                  </a:cubicBezTo>
                  <a:cubicBezTo>
                    <a:pt x="21" y="121"/>
                    <a:pt x="21" y="124"/>
                    <a:pt x="24" y="124"/>
                  </a:cubicBezTo>
                  <a:cubicBezTo>
                    <a:pt x="28" y="124"/>
                    <a:pt x="63" y="124"/>
                    <a:pt x="63" y="124"/>
                  </a:cubicBezTo>
                  <a:cubicBezTo>
                    <a:pt x="63" y="92"/>
                    <a:pt x="63" y="92"/>
                    <a:pt x="63" y="92"/>
                  </a:cubicBezTo>
                  <a:cubicBezTo>
                    <a:pt x="63" y="92"/>
                    <a:pt x="62" y="87"/>
                    <a:pt x="67" y="87"/>
                  </a:cubicBezTo>
                  <a:cubicBezTo>
                    <a:pt x="83" y="87"/>
                    <a:pt x="83" y="87"/>
                    <a:pt x="83" y="87"/>
                  </a:cubicBezTo>
                  <a:cubicBezTo>
                    <a:pt x="89" y="87"/>
                    <a:pt x="89" y="92"/>
                    <a:pt x="89" y="92"/>
                  </a:cubicBezTo>
                  <a:cubicBezTo>
                    <a:pt x="89" y="124"/>
                    <a:pt x="89" y="124"/>
                    <a:pt x="89" y="124"/>
                  </a:cubicBezTo>
                  <a:cubicBezTo>
                    <a:pt x="89" y="124"/>
                    <a:pt x="121" y="124"/>
                    <a:pt x="127" y="124"/>
                  </a:cubicBezTo>
                  <a:cubicBezTo>
                    <a:pt x="131" y="124"/>
                    <a:pt x="131" y="120"/>
                    <a:pt x="131" y="120"/>
                  </a:cubicBezTo>
                  <a:cubicBezTo>
                    <a:pt x="131" y="63"/>
                    <a:pt x="131" y="63"/>
                    <a:pt x="131" y="63"/>
                  </a:cubicBezTo>
                  <a:cubicBezTo>
                    <a:pt x="136" y="68"/>
                    <a:pt x="136" y="68"/>
                    <a:pt x="136" y="68"/>
                  </a:cubicBezTo>
                  <a:cubicBezTo>
                    <a:pt x="149" y="77"/>
                    <a:pt x="153" y="68"/>
                    <a:pt x="153" y="68"/>
                  </a:cubicBezTo>
                  <a:lnTo>
                    <a:pt x="78" y="0"/>
                  </a:lnTo>
                  <a:close/>
                  <a:moveTo>
                    <a:pt x="76" y="75"/>
                  </a:moveTo>
                  <a:cubicBezTo>
                    <a:pt x="67" y="75"/>
                    <a:pt x="60" y="68"/>
                    <a:pt x="60" y="59"/>
                  </a:cubicBezTo>
                  <a:cubicBezTo>
                    <a:pt x="60" y="50"/>
                    <a:pt x="67" y="42"/>
                    <a:pt x="76" y="42"/>
                  </a:cubicBezTo>
                  <a:cubicBezTo>
                    <a:pt x="85" y="42"/>
                    <a:pt x="92" y="50"/>
                    <a:pt x="92" y="59"/>
                  </a:cubicBezTo>
                  <a:cubicBezTo>
                    <a:pt x="92" y="68"/>
                    <a:pt x="85" y="75"/>
                    <a:pt x="76"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51" tIns="60925" rIns="121851" bIns="60925" numCol="1" anchor="t" anchorCtr="0" compatLnSpc="1">
              <a:prstTxWarp prst="textNoShape">
                <a:avLst/>
              </a:prstTxWarp>
            </a:bodyPr>
            <a:lstStyle/>
            <a:p>
              <a:endParaRPr lang="zh-CN" altLang="en-US" sz="2398">
                <a:latin typeface="字魂105号-简雅黑" panose="00000500000000000000" pitchFamily="2" charset="-122"/>
                <a:ea typeface="字魂105号-简雅黑" panose="00000500000000000000" pitchFamily="2" charset="-122"/>
                <a:cs typeface="+mn-ea"/>
                <a:sym typeface="+mn-lt"/>
              </a:endParaRPr>
            </a:p>
          </p:txBody>
        </p:sp>
        <p:sp>
          <p:nvSpPr>
            <p:cNvPr id="22" name="Freeform 6">
              <a:extLst>
                <a:ext uri="{FF2B5EF4-FFF2-40B4-BE49-F238E27FC236}">
                  <a16:creationId xmlns:a16="http://schemas.microsoft.com/office/drawing/2014/main" id="{79A6E2DA-562B-49DE-96F8-B38F52ED6F36}"/>
                </a:ext>
              </a:extLst>
            </p:cNvPr>
            <p:cNvSpPr/>
            <p:nvPr/>
          </p:nvSpPr>
          <p:spPr bwMode="auto">
            <a:xfrm>
              <a:off x="2628226" y="303457"/>
              <a:ext cx="55563" cy="115888"/>
            </a:xfrm>
            <a:custGeom>
              <a:avLst/>
              <a:gdLst>
                <a:gd name="T0" fmla="*/ 35 w 35"/>
                <a:gd name="T1" fmla="*/ 73 h 73"/>
                <a:gd name="T2" fmla="*/ 35 w 35"/>
                <a:gd name="T3" fmla="*/ 0 h 73"/>
                <a:gd name="T4" fmla="*/ 0 w 35"/>
                <a:gd name="T5" fmla="*/ 0 h 73"/>
                <a:gd name="T6" fmla="*/ 0 w 35"/>
                <a:gd name="T7" fmla="*/ 42 h 73"/>
                <a:gd name="T8" fmla="*/ 35 w 35"/>
                <a:gd name="T9" fmla="*/ 73 h 73"/>
              </a:gdLst>
              <a:ahLst/>
              <a:cxnLst>
                <a:cxn ang="0">
                  <a:pos x="T0" y="T1"/>
                </a:cxn>
                <a:cxn ang="0">
                  <a:pos x="T2" y="T3"/>
                </a:cxn>
                <a:cxn ang="0">
                  <a:pos x="T4" y="T5"/>
                </a:cxn>
                <a:cxn ang="0">
                  <a:pos x="T6" y="T7"/>
                </a:cxn>
                <a:cxn ang="0">
                  <a:pos x="T8" y="T9"/>
                </a:cxn>
              </a:cxnLst>
              <a:rect l="0" t="0" r="r" b="b"/>
              <a:pathLst>
                <a:path w="35" h="73">
                  <a:moveTo>
                    <a:pt x="35" y="73"/>
                  </a:moveTo>
                  <a:lnTo>
                    <a:pt x="35" y="0"/>
                  </a:lnTo>
                  <a:lnTo>
                    <a:pt x="0" y="0"/>
                  </a:lnTo>
                  <a:lnTo>
                    <a:pt x="0" y="42"/>
                  </a:lnTo>
                  <a:lnTo>
                    <a:pt x="3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51" tIns="60925" rIns="121851" bIns="60925" numCol="1" anchor="t" anchorCtr="0" compatLnSpc="1">
              <a:prstTxWarp prst="textNoShape">
                <a:avLst/>
              </a:prstTxWarp>
            </a:bodyPr>
            <a:lstStyle/>
            <a:p>
              <a:endParaRPr lang="zh-CN" altLang="en-US" sz="2398">
                <a:latin typeface="字魂105号-简雅黑" panose="00000500000000000000" pitchFamily="2" charset="-122"/>
                <a:ea typeface="字魂105号-简雅黑" panose="00000500000000000000" pitchFamily="2" charset="-122"/>
                <a:cs typeface="+mn-ea"/>
                <a:sym typeface="+mn-lt"/>
              </a:endParaRPr>
            </a:p>
          </p:txBody>
        </p:sp>
        <p:sp>
          <p:nvSpPr>
            <p:cNvPr id="23" name="Oval 7">
              <a:extLst>
                <a:ext uri="{FF2B5EF4-FFF2-40B4-BE49-F238E27FC236}">
                  <a16:creationId xmlns:a16="http://schemas.microsoft.com/office/drawing/2014/main" id="{01FCFC18-7C86-41A0-87E4-2247880B83B3}"/>
                </a:ext>
              </a:extLst>
            </p:cNvPr>
            <p:cNvSpPr>
              <a:spLocks noChangeArrowheads="1"/>
            </p:cNvSpPr>
            <p:nvPr/>
          </p:nvSpPr>
          <p:spPr bwMode="auto">
            <a:xfrm>
              <a:off x="2432963" y="438395"/>
              <a:ext cx="60325" cy="603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51" tIns="60925" rIns="121851" bIns="60925" numCol="1" anchor="t" anchorCtr="0" compatLnSpc="1">
              <a:prstTxWarp prst="textNoShape">
                <a:avLst/>
              </a:prstTxWarp>
            </a:bodyPr>
            <a:lstStyle/>
            <a:p>
              <a:endParaRPr lang="zh-CN" altLang="en-US" sz="2398">
                <a:latin typeface="字魂105号-简雅黑" panose="00000500000000000000" pitchFamily="2" charset="-122"/>
                <a:ea typeface="字魂105号-简雅黑" panose="00000500000000000000" pitchFamily="2" charset="-122"/>
                <a:cs typeface="+mn-ea"/>
                <a:sym typeface="+mn-lt"/>
              </a:endParaRPr>
            </a:p>
          </p:txBody>
        </p:sp>
      </p:grpSp>
      <p:sp>
        <p:nvSpPr>
          <p:cNvPr id="25" name="文本框 18">
            <a:extLst>
              <a:ext uri="{FF2B5EF4-FFF2-40B4-BE49-F238E27FC236}">
                <a16:creationId xmlns:a16="http://schemas.microsoft.com/office/drawing/2014/main" id="{962E66C2-45B4-473F-B0C4-9509E1D11551}"/>
              </a:ext>
            </a:extLst>
          </p:cNvPr>
          <p:cNvSpPr txBox="1"/>
          <p:nvPr/>
        </p:nvSpPr>
        <p:spPr>
          <a:xfrm>
            <a:off x="7100429" y="3237306"/>
            <a:ext cx="781290" cy="461345"/>
          </a:xfrm>
          <a:prstGeom prst="rect">
            <a:avLst/>
          </a:prstGeom>
          <a:noFill/>
        </p:spPr>
        <p:txBody>
          <a:bodyPr wrap="square" rtlCol="0">
            <a:normAutofit/>
          </a:bodyPr>
          <a:lstStyle/>
          <a:p>
            <a:pPr algn="ctr"/>
            <a:r>
              <a:rPr lang="vi-VN" altLang="vi-VN" sz="2398" b="1">
                <a:solidFill>
                  <a:schemeClr val="bg1"/>
                </a:solidFill>
                <a:latin typeface="Noto Sans"/>
                <a:ea typeface="Noto Sans"/>
                <a:cs typeface="+mn-ea"/>
                <a:sym typeface="+mn-lt"/>
              </a:rPr>
              <a:t>02</a:t>
            </a:r>
            <a:endParaRPr lang="zh-CN" altLang="en-US" sz="2398" b="1">
              <a:solidFill>
                <a:schemeClr val="bg1"/>
              </a:solidFill>
              <a:latin typeface="字魂105号-简雅黑" panose="00000500000000000000" pitchFamily="2" charset="-122"/>
              <a:ea typeface="字魂105号-简雅黑" panose="00000500000000000000" pitchFamily="2" charset="-122"/>
              <a:cs typeface="+mn-ea"/>
              <a:sym typeface="+mn-lt"/>
            </a:endParaRPr>
          </a:p>
        </p:txBody>
      </p:sp>
      <p:grpSp>
        <p:nvGrpSpPr>
          <p:cNvPr id="26" name="组合 49">
            <a:extLst>
              <a:ext uri="{FF2B5EF4-FFF2-40B4-BE49-F238E27FC236}">
                <a16:creationId xmlns:a16="http://schemas.microsoft.com/office/drawing/2014/main" id="{1E1DF273-84B7-45A2-A4ED-37A3CD5FD3E6}"/>
              </a:ext>
            </a:extLst>
          </p:cNvPr>
          <p:cNvGrpSpPr/>
          <p:nvPr/>
        </p:nvGrpSpPr>
        <p:grpSpPr>
          <a:xfrm>
            <a:off x="6362639" y="4134633"/>
            <a:ext cx="353132" cy="460037"/>
            <a:chOff x="2966364" y="3551501"/>
            <a:chExt cx="409575" cy="533403"/>
          </a:xfrm>
        </p:grpSpPr>
        <p:sp>
          <p:nvSpPr>
            <p:cNvPr id="27" name="Freeform 128">
              <a:extLst>
                <a:ext uri="{FF2B5EF4-FFF2-40B4-BE49-F238E27FC236}">
                  <a16:creationId xmlns:a16="http://schemas.microsoft.com/office/drawing/2014/main" id="{223D36F1-0D7C-4461-9B80-B497A9AE5272}"/>
                </a:ext>
              </a:extLst>
            </p:cNvPr>
            <p:cNvSpPr>
              <a:spLocks noEditPoints="1"/>
            </p:cNvSpPr>
            <p:nvPr/>
          </p:nvSpPr>
          <p:spPr bwMode="auto">
            <a:xfrm>
              <a:off x="2966364" y="3551501"/>
              <a:ext cx="409575" cy="533403"/>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51" tIns="60925" rIns="121851" bIns="60925" numCol="1" anchor="t" anchorCtr="0" compatLnSpc="1">
              <a:prstTxWarp prst="textNoShape">
                <a:avLst/>
              </a:prstTxWarp>
            </a:bodyPr>
            <a:lstStyle/>
            <a:p>
              <a:endParaRPr lang="zh-CN" altLang="en-US" sz="2398">
                <a:latin typeface="字魂105号-简雅黑" panose="00000500000000000000" pitchFamily="2" charset="-122"/>
                <a:ea typeface="字魂105号-简雅黑" panose="00000500000000000000" pitchFamily="2" charset="-122"/>
                <a:cs typeface="+mn-ea"/>
                <a:sym typeface="+mn-lt"/>
              </a:endParaRPr>
            </a:p>
          </p:txBody>
        </p:sp>
        <p:sp>
          <p:nvSpPr>
            <p:cNvPr id="28" name="Freeform 129">
              <a:extLst>
                <a:ext uri="{FF2B5EF4-FFF2-40B4-BE49-F238E27FC236}">
                  <a16:creationId xmlns:a16="http://schemas.microsoft.com/office/drawing/2014/main" id="{02404C24-8A40-4C9F-965D-17CF4F294793}"/>
                </a:ext>
              </a:extLst>
            </p:cNvPr>
            <p:cNvSpPr/>
            <p:nvPr/>
          </p:nvSpPr>
          <p:spPr bwMode="auto">
            <a:xfrm>
              <a:off x="3145751" y="3915041"/>
              <a:ext cx="49213" cy="120651"/>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51" tIns="60925" rIns="121851" bIns="60925" numCol="1" anchor="t" anchorCtr="0" compatLnSpc="1">
              <a:prstTxWarp prst="textNoShape">
                <a:avLst/>
              </a:prstTxWarp>
            </a:bodyPr>
            <a:lstStyle/>
            <a:p>
              <a:endParaRPr lang="zh-CN" altLang="en-US" sz="2398">
                <a:latin typeface="字魂105号-简雅黑" panose="00000500000000000000" pitchFamily="2" charset="-122"/>
                <a:ea typeface="字魂105号-简雅黑" panose="00000500000000000000" pitchFamily="2" charset="-122"/>
                <a:cs typeface="+mn-ea"/>
                <a:sym typeface="+mn-lt"/>
              </a:endParaRPr>
            </a:p>
          </p:txBody>
        </p:sp>
      </p:grpSp>
      <p:sp>
        <p:nvSpPr>
          <p:cNvPr id="30" name="品 15">
            <a:extLst>
              <a:ext uri="{FF2B5EF4-FFF2-40B4-BE49-F238E27FC236}">
                <a16:creationId xmlns:a16="http://schemas.microsoft.com/office/drawing/2014/main" id="{4749CF06-5217-42CB-91D0-0D9C227492AB}"/>
              </a:ext>
            </a:extLst>
          </p:cNvPr>
          <p:cNvSpPr txBox="1"/>
          <p:nvPr>
            <p:custDataLst>
              <p:tags r:id="rId2"/>
            </p:custDataLst>
          </p:nvPr>
        </p:nvSpPr>
        <p:spPr>
          <a:xfrm>
            <a:off x="565265" y="1415983"/>
            <a:ext cx="11160465" cy="4937761"/>
          </a:xfrm>
          <a:prstGeom prst="rect">
            <a:avLst/>
          </a:prstGeom>
          <a:noFill/>
        </p:spPr>
        <p:txBody>
          <a:bodyPr wrap="square" rtlCol="0">
            <a:normAutofit/>
          </a:bodyPr>
          <a:lstStyle/>
          <a:p>
            <a:pPr algn="just">
              <a:lnSpc>
                <a:spcPct val="150000"/>
              </a:lnSpc>
            </a:pPr>
            <a:r>
              <a:rPr lang="en-US" dirty="0"/>
              <a:t>	</a:t>
            </a:r>
            <a:r>
              <a:rPr lang="vi-VN" dirty="0">
                <a:latin typeface="+mj-lt"/>
              </a:rPr>
              <a:t>Qua quá trình thực hiện</a:t>
            </a:r>
            <a:r>
              <a:rPr lang="en-US" dirty="0">
                <a:latin typeface="+mj-lt"/>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vi-VN" dirty="0">
                <a:latin typeface="+mj-lt"/>
              </a:rPr>
              <a:t>, em đã:</a:t>
            </a:r>
          </a:p>
          <a:p>
            <a:pPr marL="1657350" lvl="3" indent="-285750" algn="just">
              <a:lnSpc>
                <a:spcPct val="150000"/>
              </a:lnSpc>
              <a:buFont typeface="Arial" panose="020B0604020202020204" pitchFamily="34" charset="0"/>
              <a:buChar char="•"/>
            </a:pPr>
            <a:r>
              <a:rPr lang="vi-VN" dirty="0">
                <a:latin typeface="+mj-lt"/>
              </a:rPr>
              <a:t>Nắm được quy trình thực hiện và hướng phát triển để xây dựng một dự án.</a:t>
            </a:r>
            <a:endParaRPr lang="en-US" dirty="0">
              <a:latin typeface="+mj-lt"/>
            </a:endParaRPr>
          </a:p>
          <a:p>
            <a:pPr marL="1657350" lvl="3" indent="-285750" algn="just">
              <a:lnSpc>
                <a:spcPct val="150000"/>
              </a:lnSpc>
              <a:buFont typeface="Arial" panose="020B0604020202020204" pitchFamily="34" charset="0"/>
              <a:buChar char="•"/>
            </a:pPr>
            <a:r>
              <a:rPr lang="vi-VN" dirty="0">
                <a:latin typeface="+mj-lt"/>
              </a:rPr>
              <a:t>Tự nghiên cứu, triển khai, xây dựng một website bán đồ điện tử từ nghiên cứu, lên ý tưởng, phân tích thiết kế cho đến lập trình.</a:t>
            </a:r>
            <a:endParaRPr lang="en-US" dirty="0">
              <a:latin typeface="+mj-lt"/>
            </a:endParaRPr>
          </a:p>
          <a:p>
            <a:pPr marL="1657350" lvl="3" indent="-285750" algn="just">
              <a:lnSpc>
                <a:spcPct val="150000"/>
              </a:lnSpc>
              <a:buFont typeface="Arial" panose="020B0604020202020204" pitchFamily="34" charset="0"/>
              <a:buChar char="•"/>
            </a:pPr>
            <a:r>
              <a:rPr lang="vi-VN" dirty="0">
                <a:latin typeface="+mj-lt"/>
              </a:rPr>
              <a:t>Xây dựng được các chức năng cần có trong một website bán đồ điện tử và</a:t>
            </a:r>
            <a:r>
              <a:rPr lang="en-US" dirty="0">
                <a:latin typeface="+mj-lt"/>
              </a:rPr>
              <a:t> </a:t>
            </a:r>
            <a:r>
              <a:rPr lang="en-US" dirty="0" err="1">
                <a:latin typeface="Times New Roman" panose="02020603050405020304" pitchFamily="18" charset="0"/>
                <a:cs typeface="Times New Roman" panose="02020603050405020304" pitchFamily="18" charset="0"/>
              </a:rPr>
              <a:t>nghiên</a:t>
            </a:r>
            <a:r>
              <a:rPr lang="vi-VN" dirty="0">
                <a:latin typeface="+mj-lt"/>
              </a:rPr>
              <a:t> cứu thêm một số các chức năng bổ sung.</a:t>
            </a:r>
            <a:endParaRPr lang="en-US" dirty="0">
              <a:latin typeface="+mj-lt"/>
            </a:endParaRPr>
          </a:p>
          <a:p>
            <a:pPr lvl="3" algn="just">
              <a:lnSpc>
                <a:spcPct val="150000"/>
              </a:lnSpc>
            </a:pPr>
            <a:endParaRPr lang="vi-VN" dirty="0">
              <a:latin typeface="+mj-lt"/>
            </a:endParaRPr>
          </a:p>
          <a:p>
            <a:pPr lvl="0" algn="just">
              <a:lnSpc>
                <a:spcPct val="150000"/>
              </a:lnSpc>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website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website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nay.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website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nay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tranh</a:t>
            </a:r>
            <a:r>
              <a:rPr lang="en-US" dirty="0">
                <a:latin typeface="Times New Roman" panose="02020603050405020304" pitchFamily="18" charset="0"/>
                <a:cs typeface="Times New Roman" panose="02020603050405020304" pitchFamily="18" charset="0"/>
              </a:rPr>
              <a:t>. </a:t>
            </a:r>
          </a:p>
          <a:p>
            <a:pPr algn="just">
              <a:lnSpc>
                <a:spcPct val="150000"/>
              </a:lnSpc>
            </a:pPr>
            <a:endParaRPr lang="en-US" dirty="0">
              <a:latin typeface="Times New Roman" panose="02020603050405020304" pitchFamily="18" charset="0"/>
              <a:cs typeface="Times New Roman" panose="02020603050405020304" pitchFamily="18" charset="0"/>
            </a:endParaRPr>
          </a:p>
          <a:p>
            <a:pPr lvl="0" algn="just"/>
            <a:endParaRPr lang="en-US" dirty="0"/>
          </a:p>
        </p:txBody>
      </p:sp>
      <p:grpSp>
        <p:nvGrpSpPr>
          <p:cNvPr id="40" name="组合 39">
            <a:extLst>
              <a:ext uri="{FF2B5EF4-FFF2-40B4-BE49-F238E27FC236}">
                <a16:creationId xmlns:a16="http://schemas.microsoft.com/office/drawing/2014/main" id="{D2E778D0-49DC-4D41-9A3F-8437944843C4}"/>
              </a:ext>
            </a:extLst>
          </p:cNvPr>
          <p:cNvGrpSpPr/>
          <p:nvPr/>
        </p:nvGrpSpPr>
        <p:grpSpPr>
          <a:xfrm>
            <a:off x="1313411" y="447139"/>
            <a:ext cx="9609513" cy="636848"/>
            <a:chOff x="4479130" y="667464"/>
            <a:chExt cx="3233737" cy="472440"/>
          </a:xfrm>
        </p:grpSpPr>
        <p:sp>
          <p:nvSpPr>
            <p:cNvPr id="41" name="文本框 40">
              <a:extLst>
                <a:ext uri="{FF2B5EF4-FFF2-40B4-BE49-F238E27FC236}">
                  <a16:creationId xmlns:a16="http://schemas.microsoft.com/office/drawing/2014/main" id="{4B89BE00-0D0D-4E82-91A1-90A64352033A}"/>
                </a:ext>
              </a:extLst>
            </p:cNvPr>
            <p:cNvSpPr txBox="1"/>
            <p:nvPr/>
          </p:nvSpPr>
          <p:spPr bwMode="auto">
            <a:xfrm>
              <a:off x="4479130" y="667464"/>
              <a:ext cx="3233737"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500" b="1" kern="0" spc="170">
                  <a:solidFill>
                    <a:schemeClr val="tx1">
                      <a:lumMod val="75000"/>
                      <a:lumOff val="25000"/>
                    </a:schemeClr>
                  </a:solidFill>
                  <a:latin typeface="Times New Roman" panose="02020603050405020304" pitchFamily="18" charset="0"/>
                  <a:ea typeface="Noto Sans"/>
                  <a:cs typeface="Times New Roman" panose="02020603050405020304" pitchFamily="18" charset="0"/>
                  <a:sym typeface="+mn-lt"/>
                </a:rPr>
                <a:t>4.1. Những phần đã thực hiện được và hạn chế của đề tài</a:t>
              </a:r>
              <a:endParaRPr kumimoji="0" lang="zh-CN" altLang="en-US" sz="2800" b="1" i="0" kern="0" spc="170" baseline="0" noProof="0">
                <a:ln>
                  <a:noFill/>
                </a:ln>
                <a:solidFill>
                  <a:schemeClr val="tx1">
                    <a:lumMod val="75000"/>
                    <a:lumOff val="25000"/>
                  </a:schemeClr>
                </a:solidFill>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cxnSp>
          <p:nvCxnSpPr>
            <p:cNvPr id="42" name="直接连接符 41">
              <a:extLst>
                <a:ext uri="{FF2B5EF4-FFF2-40B4-BE49-F238E27FC236}">
                  <a16:creationId xmlns:a16="http://schemas.microsoft.com/office/drawing/2014/main" id="{41A691AF-E914-4D99-8431-ED57DD5B8BE6}"/>
                </a:ext>
              </a:extLst>
            </p:cNvPr>
            <p:cNvCxnSpPr/>
            <p:nvPr/>
          </p:nvCxnSpPr>
          <p:spPr>
            <a:xfrm>
              <a:off x="5625555" y="1137701"/>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808487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9" grpId="0"/>
      <p:bldP spid="25"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4">
            <a:extLst>
              <a:ext uri="{FF2B5EF4-FFF2-40B4-BE49-F238E27FC236}">
                <a16:creationId xmlns:a16="http://schemas.microsoft.com/office/drawing/2014/main" id="{FEF71954-93A9-450B-9AB5-0776D425C93C}"/>
              </a:ext>
            </a:extLst>
          </p:cNvPr>
          <p:cNvSpPr>
            <a:spLocks noEditPoints="1"/>
          </p:cNvSpPr>
          <p:nvPr/>
        </p:nvSpPr>
        <p:spPr bwMode="auto">
          <a:xfrm>
            <a:off x="2193449" y="3520409"/>
            <a:ext cx="524828" cy="501657"/>
          </a:xfrm>
          <a:custGeom>
            <a:avLst/>
            <a:gdLst>
              <a:gd name="T0" fmla="*/ 877 w 1147"/>
              <a:gd name="T1" fmla="*/ 349 h 1096"/>
              <a:gd name="T2" fmla="*/ 674 w 1147"/>
              <a:gd name="T3" fmla="*/ 349 h 1096"/>
              <a:gd name="T4" fmla="*/ 674 w 1147"/>
              <a:gd name="T5" fmla="*/ 283 h 1096"/>
              <a:gd name="T6" fmla="*/ 957 w 1147"/>
              <a:gd name="T7" fmla="*/ 283 h 1096"/>
              <a:gd name="T8" fmla="*/ 1147 w 1147"/>
              <a:gd name="T9" fmla="*/ 141 h 1096"/>
              <a:gd name="T10" fmla="*/ 957 w 1147"/>
              <a:gd name="T11" fmla="*/ 0 h 1096"/>
              <a:gd name="T12" fmla="*/ 269 w 1147"/>
              <a:gd name="T13" fmla="*/ 0 h 1096"/>
              <a:gd name="T14" fmla="*/ 187 w 1147"/>
              <a:gd name="T15" fmla="*/ 82 h 1096"/>
              <a:gd name="T16" fmla="*/ 187 w 1147"/>
              <a:gd name="T17" fmla="*/ 283 h 1096"/>
              <a:gd name="T18" fmla="*/ 496 w 1147"/>
              <a:gd name="T19" fmla="*/ 283 h 1096"/>
              <a:gd name="T20" fmla="*/ 496 w 1147"/>
              <a:gd name="T21" fmla="*/ 349 h 1096"/>
              <a:gd name="T22" fmla="*/ 190 w 1147"/>
              <a:gd name="T23" fmla="*/ 349 h 1096"/>
              <a:gd name="T24" fmla="*/ 0 w 1147"/>
              <a:gd name="T25" fmla="*/ 491 h 1096"/>
              <a:gd name="T26" fmla="*/ 190 w 1147"/>
              <a:gd name="T27" fmla="*/ 632 h 1096"/>
              <a:gd name="T28" fmla="*/ 496 w 1147"/>
              <a:gd name="T29" fmla="*/ 632 h 1096"/>
              <a:gd name="T30" fmla="*/ 496 w 1147"/>
              <a:gd name="T31" fmla="*/ 1096 h 1096"/>
              <a:gd name="T32" fmla="*/ 674 w 1147"/>
              <a:gd name="T33" fmla="*/ 1096 h 1096"/>
              <a:gd name="T34" fmla="*/ 674 w 1147"/>
              <a:gd name="T35" fmla="*/ 632 h 1096"/>
              <a:gd name="T36" fmla="*/ 960 w 1147"/>
              <a:gd name="T37" fmla="*/ 632 h 1096"/>
              <a:gd name="T38" fmla="*/ 960 w 1147"/>
              <a:gd name="T39" fmla="*/ 432 h 1096"/>
              <a:gd name="T40" fmla="*/ 877 w 1147"/>
              <a:gd name="T41" fmla="*/ 349 h 1096"/>
              <a:gd name="T42" fmla="*/ 210 w 1147"/>
              <a:gd name="T43" fmla="*/ 259 h 1096"/>
              <a:gd name="T44" fmla="*/ 210 w 1147"/>
              <a:gd name="T45" fmla="*/ 82 h 1096"/>
              <a:gd name="T46" fmla="*/ 269 w 1147"/>
              <a:gd name="T47" fmla="*/ 23 h 1096"/>
              <a:gd name="T48" fmla="*/ 949 w 1147"/>
              <a:gd name="T49" fmla="*/ 23 h 1096"/>
              <a:gd name="T50" fmla="*/ 1107 w 1147"/>
              <a:gd name="T51" fmla="*/ 141 h 1096"/>
              <a:gd name="T52" fmla="*/ 949 w 1147"/>
              <a:gd name="T53" fmla="*/ 259 h 1096"/>
              <a:gd name="T54" fmla="*/ 674 w 1147"/>
              <a:gd name="T55" fmla="*/ 259 h 1096"/>
              <a:gd name="T56" fmla="*/ 496 w 1147"/>
              <a:gd name="T57" fmla="*/ 259 h 1096"/>
              <a:gd name="T58" fmla="*/ 210 w 1147"/>
              <a:gd name="T59" fmla="*/ 259 h 1096"/>
              <a:gd name="T60" fmla="*/ 520 w 1147"/>
              <a:gd name="T61" fmla="*/ 283 h 1096"/>
              <a:gd name="T62" fmla="*/ 651 w 1147"/>
              <a:gd name="T63" fmla="*/ 283 h 1096"/>
              <a:gd name="T64" fmla="*/ 651 w 1147"/>
              <a:gd name="T65" fmla="*/ 349 h 1096"/>
              <a:gd name="T66" fmla="*/ 520 w 1147"/>
              <a:gd name="T67" fmla="*/ 349 h 1096"/>
              <a:gd name="T68" fmla="*/ 520 w 1147"/>
              <a:gd name="T69" fmla="*/ 283 h 1096"/>
              <a:gd name="T70" fmla="*/ 651 w 1147"/>
              <a:gd name="T71" fmla="*/ 1073 h 1096"/>
              <a:gd name="T72" fmla="*/ 520 w 1147"/>
              <a:gd name="T73" fmla="*/ 1073 h 1096"/>
              <a:gd name="T74" fmla="*/ 520 w 1147"/>
              <a:gd name="T75" fmla="*/ 632 h 1096"/>
              <a:gd name="T76" fmla="*/ 651 w 1147"/>
              <a:gd name="T77" fmla="*/ 632 h 1096"/>
              <a:gd name="T78" fmla="*/ 651 w 1147"/>
              <a:gd name="T79" fmla="*/ 1073 h 1096"/>
              <a:gd name="T80" fmla="*/ 937 w 1147"/>
              <a:gd name="T81" fmla="*/ 609 h 1096"/>
              <a:gd name="T82" fmla="*/ 674 w 1147"/>
              <a:gd name="T83" fmla="*/ 609 h 1096"/>
              <a:gd name="T84" fmla="*/ 496 w 1147"/>
              <a:gd name="T85" fmla="*/ 609 h 1096"/>
              <a:gd name="T86" fmla="*/ 198 w 1147"/>
              <a:gd name="T87" fmla="*/ 609 h 1096"/>
              <a:gd name="T88" fmla="*/ 40 w 1147"/>
              <a:gd name="T89" fmla="*/ 491 h 1096"/>
              <a:gd name="T90" fmla="*/ 198 w 1147"/>
              <a:gd name="T91" fmla="*/ 373 h 1096"/>
              <a:gd name="T92" fmla="*/ 496 w 1147"/>
              <a:gd name="T93" fmla="*/ 373 h 1096"/>
              <a:gd name="T94" fmla="*/ 674 w 1147"/>
              <a:gd name="T95" fmla="*/ 373 h 1096"/>
              <a:gd name="T96" fmla="*/ 877 w 1147"/>
              <a:gd name="T97" fmla="*/ 373 h 1096"/>
              <a:gd name="T98" fmla="*/ 937 w 1147"/>
              <a:gd name="T99" fmla="*/ 432 h 1096"/>
              <a:gd name="T100" fmla="*/ 937 w 1147"/>
              <a:gd name="T101" fmla="*/ 609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7" h="1096">
                <a:moveTo>
                  <a:pt x="877" y="349"/>
                </a:moveTo>
                <a:cubicBezTo>
                  <a:pt x="674" y="349"/>
                  <a:pt x="674" y="349"/>
                  <a:pt x="674" y="349"/>
                </a:cubicBezTo>
                <a:cubicBezTo>
                  <a:pt x="674" y="283"/>
                  <a:pt x="674" y="283"/>
                  <a:pt x="674" y="283"/>
                </a:cubicBezTo>
                <a:cubicBezTo>
                  <a:pt x="957" y="283"/>
                  <a:pt x="957" y="283"/>
                  <a:pt x="957" y="283"/>
                </a:cubicBezTo>
                <a:cubicBezTo>
                  <a:pt x="1147" y="141"/>
                  <a:pt x="1147" y="141"/>
                  <a:pt x="1147" y="141"/>
                </a:cubicBezTo>
                <a:cubicBezTo>
                  <a:pt x="957" y="0"/>
                  <a:pt x="957" y="0"/>
                  <a:pt x="957" y="0"/>
                </a:cubicBezTo>
                <a:cubicBezTo>
                  <a:pt x="269" y="0"/>
                  <a:pt x="269" y="0"/>
                  <a:pt x="269" y="0"/>
                </a:cubicBezTo>
                <a:cubicBezTo>
                  <a:pt x="224" y="0"/>
                  <a:pt x="187" y="37"/>
                  <a:pt x="187" y="82"/>
                </a:cubicBezTo>
                <a:cubicBezTo>
                  <a:pt x="187" y="283"/>
                  <a:pt x="187" y="283"/>
                  <a:pt x="187" y="283"/>
                </a:cubicBezTo>
                <a:cubicBezTo>
                  <a:pt x="496" y="283"/>
                  <a:pt x="496" y="283"/>
                  <a:pt x="496" y="283"/>
                </a:cubicBezTo>
                <a:cubicBezTo>
                  <a:pt x="496" y="349"/>
                  <a:pt x="496" y="349"/>
                  <a:pt x="496" y="349"/>
                </a:cubicBezTo>
                <a:cubicBezTo>
                  <a:pt x="190" y="349"/>
                  <a:pt x="190" y="349"/>
                  <a:pt x="190" y="349"/>
                </a:cubicBezTo>
                <a:cubicBezTo>
                  <a:pt x="0" y="491"/>
                  <a:pt x="0" y="491"/>
                  <a:pt x="0" y="491"/>
                </a:cubicBezTo>
                <a:cubicBezTo>
                  <a:pt x="190" y="632"/>
                  <a:pt x="190" y="632"/>
                  <a:pt x="190" y="632"/>
                </a:cubicBezTo>
                <a:cubicBezTo>
                  <a:pt x="496" y="632"/>
                  <a:pt x="496" y="632"/>
                  <a:pt x="496" y="632"/>
                </a:cubicBezTo>
                <a:cubicBezTo>
                  <a:pt x="496" y="1096"/>
                  <a:pt x="496" y="1096"/>
                  <a:pt x="496" y="1096"/>
                </a:cubicBezTo>
                <a:cubicBezTo>
                  <a:pt x="674" y="1096"/>
                  <a:pt x="674" y="1096"/>
                  <a:pt x="674" y="1096"/>
                </a:cubicBezTo>
                <a:cubicBezTo>
                  <a:pt x="674" y="632"/>
                  <a:pt x="674" y="632"/>
                  <a:pt x="674" y="632"/>
                </a:cubicBezTo>
                <a:cubicBezTo>
                  <a:pt x="960" y="632"/>
                  <a:pt x="960" y="632"/>
                  <a:pt x="960" y="632"/>
                </a:cubicBezTo>
                <a:cubicBezTo>
                  <a:pt x="960" y="432"/>
                  <a:pt x="960" y="432"/>
                  <a:pt x="960" y="432"/>
                </a:cubicBezTo>
                <a:cubicBezTo>
                  <a:pt x="960" y="386"/>
                  <a:pt x="923" y="349"/>
                  <a:pt x="877" y="349"/>
                </a:cubicBezTo>
                <a:close/>
                <a:moveTo>
                  <a:pt x="210" y="259"/>
                </a:moveTo>
                <a:cubicBezTo>
                  <a:pt x="210" y="82"/>
                  <a:pt x="210" y="82"/>
                  <a:pt x="210" y="82"/>
                </a:cubicBezTo>
                <a:cubicBezTo>
                  <a:pt x="210" y="50"/>
                  <a:pt x="237" y="23"/>
                  <a:pt x="269" y="23"/>
                </a:cubicBezTo>
                <a:cubicBezTo>
                  <a:pt x="949" y="23"/>
                  <a:pt x="949" y="23"/>
                  <a:pt x="949" y="23"/>
                </a:cubicBezTo>
                <a:cubicBezTo>
                  <a:pt x="1107" y="141"/>
                  <a:pt x="1107" y="141"/>
                  <a:pt x="1107" y="141"/>
                </a:cubicBezTo>
                <a:cubicBezTo>
                  <a:pt x="949" y="259"/>
                  <a:pt x="949" y="259"/>
                  <a:pt x="949" y="259"/>
                </a:cubicBezTo>
                <a:cubicBezTo>
                  <a:pt x="674" y="259"/>
                  <a:pt x="674" y="259"/>
                  <a:pt x="674" y="259"/>
                </a:cubicBezTo>
                <a:cubicBezTo>
                  <a:pt x="496" y="259"/>
                  <a:pt x="496" y="259"/>
                  <a:pt x="496" y="259"/>
                </a:cubicBezTo>
                <a:lnTo>
                  <a:pt x="210" y="259"/>
                </a:lnTo>
                <a:close/>
                <a:moveTo>
                  <a:pt x="520" y="283"/>
                </a:moveTo>
                <a:cubicBezTo>
                  <a:pt x="651" y="283"/>
                  <a:pt x="651" y="283"/>
                  <a:pt x="651" y="283"/>
                </a:cubicBezTo>
                <a:cubicBezTo>
                  <a:pt x="651" y="349"/>
                  <a:pt x="651" y="349"/>
                  <a:pt x="651" y="349"/>
                </a:cubicBezTo>
                <a:cubicBezTo>
                  <a:pt x="520" y="349"/>
                  <a:pt x="520" y="349"/>
                  <a:pt x="520" y="349"/>
                </a:cubicBezTo>
                <a:lnTo>
                  <a:pt x="520" y="283"/>
                </a:lnTo>
                <a:close/>
                <a:moveTo>
                  <a:pt x="651" y="1073"/>
                </a:moveTo>
                <a:cubicBezTo>
                  <a:pt x="520" y="1073"/>
                  <a:pt x="520" y="1073"/>
                  <a:pt x="520" y="1073"/>
                </a:cubicBezTo>
                <a:cubicBezTo>
                  <a:pt x="520" y="632"/>
                  <a:pt x="520" y="632"/>
                  <a:pt x="520" y="632"/>
                </a:cubicBezTo>
                <a:cubicBezTo>
                  <a:pt x="651" y="632"/>
                  <a:pt x="651" y="632"/>
                  <a:pt x="651" y="632"/>
                </a:cubicBezTo>
                <a:lnTo>
                  <a:pt x="651" y="1073"/>
                </a:lnTo>
                <a:close/>
                <a:moveTo>
                  <a:pt x="937" y="609"/>
                </a:moveTo>
                <a:cubicBezTo>
                  <a:pt x="674" y="609"/>
                  <a:pt x="674" y="609"/>
                  <a:pt x="674" y="609"/>
                </a:cubicBezTo>
                <a:cubicBezTo>
                  <a:pt x="496" y="609"/>
                  <a:pt x="496" y="609"/>
                  <a:pt x="496" y="609"/>
                </a:cubicBezTo>
                <a:cubicBezTo>
                  <a:pt x="198" y="609"/>
                  <a:pt x="198" y="609"/>
                  <a:pt x="198" y="609"/>
                </a:cubicBezTo>
                <a:cubicBezTo>
                  <a:pt x="40" y="491"/>
                  <a:pt x="40" y="491"/>
                  <a:pt x="40" y="491"/>
                </a:cubicBezTo>
                <a:cubicBezTo>
                  <a:pt x="198" y="373"/>
                  <a:pt x="198" y="373"/>
                  <a:pt x="198" y="373"/>
                </a:cubicBezTo>
                <a:cubicBezTo>
                  <a:pt x="496" y="373"/>
                  <a:pt x="496" y="373"/>
                  <a:pt x="496" y="373"/>
                </a:cubicBezTo>
                <a:cubicBezTo>
                  <a:pt x="674" y="373"/>
                  <a:pt x="674" y="373"/>
                  <a:pt x="674" y="373"/>
                </a:cubicBezTo>
                <a:cubicBezTo>
                  <a:pt x="877" y="373"/>
                  <a:pt x="877" y="373"/>
                  <a:pt x="877" y="373"/>
                </a:cubicBezTo>
                <a:cubicBezTo>
                  <a:pt x="910" y="373"/>
                  <a:pt x="937" y="399"/>
                  <a:pt x="937" y="432"/>
                </a:cubicBezTo>
                <a:lnTo>
                  <a:pt x="937" y="609"/>
                </a:lnTo>
                <a:close/>
              </a:path>
            </a:pathLst>
          </a:custGeom>
          <a:solidFill>
            <a:schemeClr val="bg1"/>
          </a:solidFill>
          <a:ln>
            <a:noFill/>
          </a:ln>
        </p:spPr>
        <p:txBody>
          <a:bodyPr vert="horz" wrap="square" lIns="45720" tIns="22860" rIns="45720" bIns="22860" numCol="1" anchor="t" anchorCtr="0" compatLnSpc="1"/>
          <a:lstStyle/>
          <a:p>
            <a:endParaRPr lang="en-US">
              <a:latin typeface="字魂105号-简雅黑" panose="00000500000000000000" pitchFamily="2" charset="-122"/>
              <a:ea typeface="字魂105号-简雅黑" panose="00000500000000000000" pitchFamily="2" charset="-122"/>
              <a:cs typeface="+mn-ea"/>
              <a:sym typeface="+mn-lt"/>
            </a:endParaRPr>
          </a:p>
        </p:txBody>
      </p:sp>
      <p:sp>
        <p:nvSpPr>
          <p:cNvPr id="11" name="Freeform 17">
            <a:extLst>
              <a:ext uri="{FF2B5EF4-FFF2-40B4-BE49-F238E27FC236}">
                <a16:creationId xmlns:a16="http://schemas.microsoft.com/office/drawing/2014/main" id="{78C364D5-4AEB-4CC8-9738-568A39C87D16}"/>
              </a:ext>
            </a:extLst>
          </p:cNvPr>
          <p:cNvSpPr>
            <a:spLocks noEditPoints="1"/>
          </p:cNvSpPr>
          <p:nvPr/>
        </p:nvSpPr>
        <p:spPr bwMode="auto">
          <a:xfrm>
            <a:off x="3578285" y="3509049"/>
            <a:ext cx="513236" cy="524376"/>
          </a:xfrm>
          <a:custGeom>
            <a:avLst/>
            <a:gdLst>
              <a:gd name="T0" fmla="*/ 565 w 1481"/>
              <a:gd name="T1" fmla="*/ 689 h 1519"/>
              <a:gd name="T2" fmla="*/ 580 w 1481"/>
              <a:gd name="T3" fmla="*/ 719 h 1519"/>
              <a:gd name="T4" fmla="*/ 435 w 1481"/>
              <a:gd name="T5" fmla="*/ 796 h 1519"/>
              <a:gd name="T6" fmla="*/ 607 w 1481"/>
              <a:gd name="T7" fmla="*/ 867 h 1519"/>
              <a:gd name="T8" fmla="*/ 758 w 1481"/>
              <a:gd name="T9" fmla="*/ 473 h 1519"/>
              <a:gd name="T10" fmla="*/ 406 w 1481"/>
              <a:gd name="T11" fmla="*/ 928 h 1519"/>
              <a:gd name="T12" fmla="*/ 26 w 1481"/>
              <a:gd name="T13" fmla="*/ 1200 h 1519"/>
              <a:gd name="T14" fmla="*/ 303 w 1481"/>
              <a:gd name="T15" fmla="*/ 779 h 1519"/>
              <a:gd name="T16" fmla="*/ 819 w 1481"/>
              <a:gd name="T17" fmla="*/ 412 h 1519"/>
              <a:gd name="T18" fmla="*/ 482 w 1481"/>
              <a:gd name="T19" fmla="*/ 896 h 1519"/>
              <a:gd name="T20" fmla="*/ 356 w 1481"/>
              <a:gd name="T21" fmla="*/ 723 h 1519"/>
              <a:gd name="T22" fmla="*/ 416 w 1481"/>
              <a:gd name="T23" fmla="*/ 815 h 1519"/>
              <a:gd name="T24" fmla="*/ 798 w 1481"/>
              <a:gd name="T25" fmla="*/ 433 h 1519"/>
              <a:gd name="T26" fmla="*/ 325 w 1481"/>
              <a:gd name="T27" fmla="*/ 804 h 1519"/>
              <a:gd name="T28" fmla="*/ 454 w 1481"/>
              <a:gd name="T29" fmla="*/ 882 h 1519"/>
              <a:gd name="T30" fmla="*/ 395 w 1481"/>
              <a:gd name="T31" fmla="*/ 836 h 1519"/>
              <a:gd name="T32" fmla="*/ 349 w 1481"/>
              <a:gd name="T33" fmla="*/ 777 h 1519"/>
              <a:gd name="T34" fmla="*/ 325 w 1481"/>
              <a:gd name="T35" fmla="*/ 847 h 1519"/>
              <a:gd name="T36" fmla="*/ 54 w 1481"/>
              <a:gd name="T37" fmla="*/ 1185 h 1519"/>
              <a:gd name="T38" fmla="*/ 1481 w 1481"/>
              <a:gd name="T39" fmla="*/ 1453 h 1519"/>
              <a:gd name="T40" fmla="*/ 487 w 1481"/>
              <a:gd name="T41" fmla="*/ 1421 h 1519"/>
              <a:gd name="T42" fmla="*/ 378 w 1481"/>
              <a:gd name="T43" fmla="*/ 1017 h 1519"/>
              <a:gd name="T44" fmla="*/ 502 w 1481"/>
              <a:gd name="T45" fmla="*/ 1391 h 1519"/>
              <a:gd name="T46" fmla="*/ 1353 w 1481"/>
              <a:gd name="T47" fmla="*/ 136 h 1519"/>
              <a:gd name="T48" fmla="*/ 1186 w 1481"/>
              <a:gd name="T49" fmla="*/ 156 h 1519"/>
              <a:gd name="T50" fmla="*/ 1093 w 1481"/>
              <a:gd name="T51" fmla="*/ 141 h 1519"/>
              <a:gd name="T52" fmla="*/ 986 w 1481"/>
              <a:gd name="T53" fmla="*/ 101 h 1519"/>
              <a:gd name="T54" fmla="*/ 955 w 1481"/>
              <a:gd name="T55" fmla="*/ 101 h 1519"/>
              <a:gd name="T56" fmla="*/ 848 w 1481"/>
              <a:gd name="T57" fmla="*/ 141 h 1519"/>
              <a:gd name="T58" fmla="*/ 755 w 1481"/>
              <a:gd name="T59" fmla="*/ 156 h 1519"/>
              <a:gd name="T60" fmla="*/ 663 w 1481"/>
              <a:gd name="T61" fmla="*/ 141 h 1519"/>
              <a:gd name="T62" fmla="*/ 555 w 1481"/>
              <a:gd name="T63" fmla="*/ 101 h 1519"/>
              <a:gd name="T64" fmla="*/ 525 w 1481"/>
              <a:gd name="T65" fmla="*/ 101 h 1519"/>
              <a:gd name="T66" fmla="*/ 378 w 1481"/>
              <a:gd name="T67" fmla="*/ 354 h 1519"/>
              <a:gd name="T68" fmla="*/ 525 w 1481"/>
              <a:gd name="T69" fmla="*/ 71 h 1519"/>
              <a:gd name="T70" fmla="*/ 555 w 1481"/>
              <a:gd name="T71" fmla="*/ 71 h 1519"/>
              <a:gd name="T72" fmla="*/ 663 w 1481"/>
              <a:gd name="T73" fmla="*/ 15 h 1519"/>
              <a:gd name="T74" fmla="*/ 755 w 1481"/>
              <a:gd name="T75" fmla="*/ 0 h 1519"/>
              <a:gd name="T76" fmla="*/ 848 w 1481"/>
              <a:gd name="T77" fmla="*/ 15 h 1519"/>
              <a:gd name="T78" fmla="*/ 955 w 1481"/>
              <a:gd name="T79" fmla="*/ 71 h 1519"/>
              <a:gd name="T80" fmla="*/ 986 w 1481"/>
              <a:gd name="T81" fmla="*/ 71 h 1519"/>
              <a:gd name="T82" fmla="*/ 1093 w 1481"/>
              <a:gd name="T83" fmla="*/ 15 h 1519"/>
              <a:gd name="T84" fmla="*/ 1186 w 1481"/>
              <a:gd name="T85" fmla="*/ 0 h 1519"/>
              <a:gd name="T86" fmla="*/ 1383 w 1481"/>
              <a:gd name="T87" fmla="*/ 136 h 1519"/>
              <a:gd name="T88" fmla="*/ 1451 w 1481"/>
              <a:gd name="T89" fmla="*/ 259 h 1519"/>
              <a:gd name="T90" fmla="*/ 1318 w 1481"/>
              <a:gd name="T91" fmla="*/ 1421 h 1519"/>
              <a:gd name="T92" fmla="*/ 1416 w 1481"/>
              <a:gd name="T93" fmla="*/ 1488 h 1519"/>
              <a:gd name="T94" fmla="*/ 1076 w 1481"/>
              <a:gd name="T95" fmla="*/ 882 h 1519"/>
              <a:gd name="T96" fmla="*/ 936 w 1481"/>
              <a:gd name="T97" fmla="*/ 1301 h 1519"/>
              <a:gd name="T98" fmla="*/ 1046 w 1481"/>
              <a:gd name="T99" fmla="*/ 897 h 1519"/>
              <a:gd name="T100" fmla="*/ 1046 w 1481"/>
              <a:gd name="T101" fmla="*/ 897 h 1519"/>
              <a:gd name="T102" fmla="*/ 877 w 1481"/>
              <a:gd name="T103" fmla="*/ 1316 h 1519"/>
              <a:gd name="T104" fmla="*/ 768 w 1481"/>
              <a:gd name="T105" fmla="*/ 993 h 1519"/>
              <a:gd name="T106" fmla="*/ 783 w 1481"/>
              <a:gd name="T107" fmla="*/ 1286 h 1519"/>
              <a:gd name="T108" fmla="*/ 1259 w 1481"/>
              <a:gd name="T109" fmla="*/ 781 h 1519"/>
              <a:gd name="T110" fmla="*/ 1119 w 1481"/>
              <a:gd name="T111" fmla="*/ 1301 h 1519"/>
              <a:gd name="T112" fmla="*/ 1229 w 1481"/>
              <a:gd name="T113" fmla="*/ 796 h 1519"/>
              <a:gd name="T114" fmla="*/ 1229 w 1481"/>
              <a:gd name="T115" fmla="*/ 796 h 1519"/>
              <a:gd name="T116" fmla="*/ 1167 w 1481"/>
              <a:gd name="T117" fmla="*/ 479 h 1519"/>
              <a:gd name="T118" fmla="*/ 1099 w 1481"/>
              <a:gd name="T119" fmla="*/ 578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81" h="1519">
                <a:moveTo>
                  <a:pt x="460" y="651"/>
                </a:moveTo>
                <a:cubicBezTo>
                  <a:pt x="454" y="647"/>
                  <a:pt x="452" y="637"/>
                  <a:pt x="457" y="630"/>
                </a:cubicBezTo>
                <a:cubicBezTo>
                  <a:pt x="462" y="623"/>
                  <a:pt x="471" y="622"/>
                  <a:pt x="478" y="627"/>
                </a:cubicBezTo>
                <a:cubicBezTo>
                  <a:pt x="565" y="689"/>
                  <a:pt x="565" y="689"/>
                  <a:pt x="565" y="689"/>
                </a:cubicBezTo>
                <a:cubicBezTo>
                  <a:pt x="709" y="504"/>
                  <a:pt x="709" y="504"/>
                  <a:pt x="709" y="504"/>
                </a:cubicBezTo>
                <a:cubicBezTo>
                  <a:pt x="714" y="497"/>
                  <a:pt x="724" y="496"/>
                  <a:pt x="730" y="501"/>
                </a:cubicBezTo>
                <a:cubicBezTo>
                  <a:pt x="737" y="506"/>
                  <a:pt x="738" y="516"/>
                  <a:pt x="733" y="522"/>
                </a:cubicBezTo>
                <a:cubicBezTo>
                  <a:pt x="580" y="719"/>
                  <a:pt x="580" y="719"/>
                  <a:pt x="580" y="719"/>
                </a:cubicBezTo>
                <a:cubicBezTo>
                  <a:pt x="578" y="723"/>
                  <a:pt x="573" y="725"/>
                  <a:pt x="569" y="725"/>
                </a:cubicBezTo>
                <a:cubicBezTo>
                  <a:pt x="565" y="725"/>
                  <a:pt x="562" y="724"/>
                  <a:pt x="560" y="722"/>
                </a:cubicBezTo>
                <a:lnTo>
                  <a:pt x="460" y="651"/>
                </a:lnTo>
                <a:close/>
                <a:moveTo>
                  <a:pt x="435" y="796"/>
                </a:moveTo>
                <a:cubicBezTo>
                  <a:pt x="340" y="701"/>
                  <a:pt x="340" y="547"/>
                  <a:pt x="435" y="452"/>
                </a:cubicBezTo>
                <a:cubicBezTo>
                  <a:pt x="530" y="357"/>
                  <a:pt x="684" y="357"/>
                  <a:pt x="779" y="452"/>
                </a:cubicBezTo>
                <a:cubicBezTo>
                  <a:pt x="874" y="547"/>
                  <a:pt x="874" y="701"/>
                  <a:pt x="779" y="796"/>
                </a:cubicBezTo>
                <a:cubicBezTo>
                  <a:pt x="732" y="843"/>
                  <a:pt x="669" y="867"/>
                  <a:pt x="607" y="867"/>
                </a:cubicBezTo>
                <a:cubicBezTo>
                  <a:pt x="545" y="867"/>
                  <a:pt x="483" y="843"/>
                  <a:pt x="435" y="796"/>
                </a:cubicBezTo>
                <a:close/>
                <a:moveTo>
                  <a:pt x="457" y="775"/>
                </a:moveTo>
                <a:cubicBezTo>
                  <a:pt x="540" y="858"/>
                  <a:pt x="675" y="857"/>
                  <a:pt x="758" y="775"/>
                </a:cubicBezTo>
                <a:cubicBezTo>
                  <a:pt x="841" y="692"/>
                  <a:pt x="841" y="556"/>
                  <a:pt x="758" y="473"/>
                </a:cubicBezTo>
                <a:cubicBezTo>
                  <a:pt x="716" y="432"/>
                  <a:pt x="662" y="411"/>
                  <a:pt x="607" y="411"/>
                </a:cubicBezTo>
                <a:cubicBezTo>
                  <a:pt x="553" y="411"/>
                  <a:pt x="498" y="432"/>
                  <a:pt x="457" y="473"/>
                </a:cubicBezTo>
                <a:cubicBezTo>
                  <a:pt x="374" y="556"/>
                  <a:pt x="374" y="692"/>
                  <a:pt x="457" y="775"/>
                </a:cubicBezTo>
                <a:close/>
                <a:moveTo>
                  <a:pt x="406" y="928"/>
                </a:moveTo>
                <a:cubicBezTo>
                  <a:pt x="128" y="1206"/>
                  <a:pt x="128" y="1206"/>
                  <a:pt x="128" y="1206"/>
                </a:cubicBezTo>
                <a:cubicBezTo>
                  <a:pt x="115" y="1219"/>
                  <a:pt x="98" y="1226"/>
                  <a:pt x="80" y="1226"/>
                </a:cubicBezTo>
                <a:cubicBezTo>
                  <a:pt x="62" y="1226"/>
                  <a:pt x="45" y="1219"/>
                  <a:pt x="33" y="1206"/>
                </a:cubicBezTo>
                <a:cubicBezTo>
                  <a:pt x="26" y="1200"/>
                  <a:pt x="26" y="1200"/>
                  <a:pt x="26" y="1200"/>
                </a:cubicBezTo>
                <a:cubicBezTo>
                  <a:pt x="0" y="1173"/>
                  <a:pt x="0" y="1130"/>
                  <a:pt x="26" y="1104"/>
                </a:cubicBezTo>
                <a:cubicBezTo>
                  <a:pt x="304" y="826"/>
                  <a:pt x="304" y="826"/>
                  <a:pt x="304" y="826"/>
                </a:cubicBezTo>
                <a:cubicBezTo>
                  <a:pt x="303" y="825"/>
                  <a:pt x="303" y="825"/>
                  <a:pt x="303" y="825"/>
                </a:cubicBezTo>
                <a:cubicBezTo>
                  <a:pt x="291" y="813"/>
                  <a:pt x="291" y="792"/>
                  <a:pt x="303" y="779"/>
                </a:cubicBezTo>
                <a:cubicBezTo>
                  <a:pt x="334" y="748"/>
                  <a:pt x="334" y="748"/>
                  <a:pt x="334" y="748"/>
                </a:cubicBezTo>
                <a:cubicBezTo>
                  <a:pt x="332" y="744"/>
                  <a:pt x="330" y="739"/>
                  <a:pt x="328" y="734"/>
                </a:cubicBezTo>
                <a:cubicBezTo>
                  <a:pt x="284" y="623"/>
                  <a:pt x="310" y="496"/>
                  <a:pt x="395" y="412"/>
                </a:cubicBezTo>
                <a:cubicBezTo>
                  <a:pt x="512" y="295"/>
                  <a:pt x="702" y="295"/>
                  <a:pt x="819" y="412"/>
                </a:cubicBezTo>
                <a:cubicBezTo>
                  <a:pt x="936" y="529"/>
                  <a:pt x="936" y="719"/>
                  <a:pt x="819" y="836"/>
                </a:cubicBezTo>
                <a:cubicBezTo>
                  <a:pt x="762" y="894"/>
                  <a:pt x="685" y="924"/>
                  <a:pt x="607" y="924"/>
                </a:cubicBezTo>
                <a:cubicBezTo>
                  <a:pt x="570" y="924"/>
                  <a:pt x="533" y="917"/>
                  <a:pt x="497" y="903"/>
                </a:cubicBezTo>
                <a:cubicBezTo>
                  <a:pt x="492" y="901"/>
                  <a:pt x="487" y="899"/>
                  <a:pt x="482" y="896"/>
                </a:cubicBezTo>
                <a:cubicBezTo>
                  <a:pt x="451" y="927"/>
                  <a:pt x="451" y="927"/>
                  <a:pt x="451" y="927"/>
                </a:cubicBezTo>
                <a:cubicBezTo>
                  <a:pt x="445" y="934"/>
                  <a:pt x="437" y="937"/>
                  <a:pt x="428" y="937"/>
                </a:cubicBezTo>
                <a:cubicBezTo>
                  <a:pt x="420" y="937"/>
                  <a:pt x="412" y="934"/>
                  <a:pt x="406" y="928"/>
                </a:cubicBezTo>
                <a:close/>
                <a:moveTo>
                  <a:pt x="356" y="723"/>
                </a:moveTo>
                <a:cubicBezTo>
                  <a:pt x="359" y="731"/>
                  <a:pt x="362" y="738"/>
                  <a:pt x="366" y="745"/>
                </a:cubicBezTo>
                <a:cubicBezTo>
                  <a:pt x="366" y="745"/>
                  <a:pt x="366" y="745"/>
                  <a:pt x="366" y="745"/>
                </a:cubicBezTo>
                <a:cubicBezTo>
                  <a:pt x="375" y="763"/>
                  <a:pt x="386" y="780"/>
                  <a:pt x="399" y="796"/>
                </a:cubicBezTo>
                <a:cubicBezTo>
                  <a:pt x="405" y="802"/>
                  <a:pt x="410" y="809"/>
                  <a:pt x="416" y="815"/>
                </a:cubicBezTo>
                <a:cubicBezTo>
                  <a:pt x="437" y="835"/>
                  <a:pt x="460" y="852"/>
                  <a:pt x="486" y="865"/>
                </a:cubicBezTo>
                <a:cubicBezTo>
                  <a:pt x="493" y="869"/>
                  <a:pt x="500" y="872"/>
                  <a:pt x="508" y="875"/>
                </a:cubicBezTo>
                <a:cubicBezTo>
                  <a:pt x="608" y="915"/>
                  <a:pt x="722" y="891"/>
                  <a:pt x="798" y="815"/>
                </a:cubicBezTo>
                <a:cubicBezTo>
                  <a:pt x="903" y="710"/>
                  <a:pt x="903" y="538"/>
                  <a:pt x="798" y="433"/>
                </a:cubicBezTo>
                <a:cubicBezTo>
                  <a:pt x="745" y="381"/>
                  <a:pt x="676" y="354"/>
                  <a:pt x="607" y="354"/>
                </a:cubicBezTo>
                <a:cubicBezTo>
                  <a:pt x="538" y="354"/>
                  <a:pt x="469" y="381"/>
                  <a:pt x="416" y="433"/>
                </a:cubicBezTo>
                <a:cubicBezTo>
                  <a:pt x="340" y="509"/>
                  <a:pt x="317" y="623"/>
                  <a:pt x="356" y="723"/>
                </a:cubicBezTo>
                <a:close/>
                <a:moveTo>
                  <a:pt x="325" y="804"/>
                </a:moveTo>
                <a:cubicBezTo>
                  <a:pt x="325" y="804"/>
                  <a:pt x="325" y="804"/>
                  <a:pt x="325" y="804"/>
                </a:cubicBezTo>
                <a:cubicBezTo>
                  <a:pt x="427" y="906"/>
                  <a:pt x="427" y="906"/>
                  <a:pt x="427" y="906"/>
                </a:cubicBezTo>
                <a:cubicBezTo>
                  <a:pt x="428" y="907"/>
                  <a:pt x="429" y="907"/>
                  <a:pt x="430" y="906"/>
                </a:cubicBezTo>
                <a:cubicBezTo>
                  <a:pt x="454" y="882"/>
                  <a:pt x="454" y="882"/>
                  <a:pt x="454" y="882"/>
                </a:cubicBezTo>
                <a:cubicBezTo>
                  <a:pt x="453" y="882"/>
                  <a:pt x="453" y="882"/>
                  <a:pt x="453" y="881"/>
                </a:cubicBezTo>
                <a:cubicBezTo>
                  <a:pt x="443" y="876"/>
                  <a:pt x="434" y="869"/>
                  <a:pt x="426" y="863"/>
                </a:cubicBezTo>
                <a:cubicBezTo>
                  <a:pt x="424" y="861"/>
                  <a:pt x="422" y="860"/>
                  <a:pt x="420" y="858"/>
                </a:cubicBezTo>
                <a:cubicBezTo>
                  <a:pt x="411" y="851"/>
                  <a:pt x="403" y="844"/>
                  <a:pt x="395" y="836"/>
                </a:cubicBezTo>
                <a:cubicBezTo>
                  <a:pt x="387" y="828"/>
                  <a:pt x="380" y="820"/>
                  <a:pt x="373" y="811"/>
                </a:cubicBezTo>
                <a:cubicBezTo>
                  <a:pt x="371" y="809"/>
                  <a:pt x="369" y="807"/>
                  <a:pt x="368" y="805"/>
                </a:cubicBezTo>
                <a:cubicBezTo>
                  <a:pt x="361" y="796"/>
                  <a:pt x="355" y="787"/>
                  <a:pt x="349" y="778"/>
                </a:cubicBezTo>
                <a:cubicBezTo>
                  <a:pt x="349" y="777"/>
                  <a:pt x="349" y="777"/>
                  <a:pt x="349" y="777"/>
                </a:cubicBezTo>
                <a:cubicBezTo>
                  <a:pt x="325" y="801"/>
                  <a:pt x="325" y="801"/>
                  <a:pt x="325" y="801"/>
                </a:cubicBezTo>
                <a:cubicBezTo>
                  <a:pt x="324" y="802"/>
                  <a:pt x="324" y="803"/>
                  <a:pt x="325" y="804"/>
                </a:cubicBezTo>
                <a:close/>
                <a:moveTo>
                  <a:pt x="384" y="906"/>
                </a:moveTo>
                <a:cubicBezTo>
                  <a:pt x="325" y="847"/>
                  <a:pt x="325" y="847"/>
                  <a:pt x="325" y="847"/>
                </a:cubicBezTo>
                <a:cubicBezTo>
                  <a:pt x="47" y="1126"/>
                  <a:pt x="47" y="1126"/>
                  <a:pt x="47" y="1126"/>
                </a:cubicBezTo>
                <a:cubicBezTo>
                  <a:pt x="40" y="1133"/>
                  <a:pt x="36" y="1142"/>
                  <a:pt x="36" y="1152"/>
                </a:cubicBezTo>
                <a:cubicBezTo>
                  <a:pt x="36" y="1162"/>
                  <a:pt x="40" y="1171"/>
                  <a:pt x="47" y="1178"/>
                </a:cubicBezTo>
                <a:cubicBezTo>
                  <a:pt x="54" y="1185"/>
                  <a:pt x="54" y="1185"/>
                  <a:pt x="54" y="1185"/>
                </a:cubicBezTo>
                <a:cubicBezTo>
                  <a:pt x="68" y="1199"/>
                  <a:pt x="92" y="1199"/>
                  <a:pt x="106" y="1185"/>
                </a:cubicBezTo>
                <a:lnTo>
                  <a:pt x="384" y="906"/>
                </a:lnTo>
                <a:close/>
                <a:moveTo>
                  <a:pt x="1481" y="259"/>
                </a:moveTo>
                <a:cubicBezTo>
                  <a:pt x="1481" y="1453"/>
                  <a:pt x="1481" y="1453"/>
                  <a:pt x="1481" y="1453"/>
                </a:cubicBezTo>
                <a:cubicBezTo>
                  <a:pt x="1481" y="1489"/>
                  <a:pt x="1452" y="1519"/>
                  <a:pt x="1416" y="1519"/>
                </a:cubicBezTo>
                <a:cubicBezTo>
                  <a:pt x="552" y="1519"/>
                  <a:pt x="552" y="1519"/>
                  <a:pt x="552" y="1519"/>
                </a:cubicBezTo>
                <a:cubicBezTo>
                  <a:pt x="516" y="1519"/>
                  <a:pt x="487" y="1489"/>
                  <a:pt x="487" y="1453"/>
                </a:cubicBezTo>
                <a:cubicBezTo>
                  <a:pt x="487" y="1421"/>
                  <a:pt x="487" y="1421"/>
                  <a:pt x="487" y="1421"/>
                </a:cubicBezTo>
                <a:cubicBezTo>
                  <a:pt x="429" y="1421"/>
                  <a:pt x="429" y="1421"/>
                  <a:pt x="429" y="1421"/>
                </a:cubicBezTo>
                <a:cubicBezTo>
                  <a:pt x="392" y="1421"/>
                  <a:pt x="363" y="1392"/>
                  <a:pt x="363" y="1356"/>
                </a:cubicBezTo>
                <a:cubicBezTo>
                  <a:pt x="363" y="1032"/>
                  <a:pt x="363" y="1032"/>
                  <a:pt x="363" y="1032"/>
                </a:cubicBezTo>
                <a:cubicBezTo>
                  <a:pt x="363" y="1024"/>
                  <a:pt x="370" y="1017"/>
                  <a:pt x="378" y="1017"/>
                </a:cubicBezTo>
                <a:cubicBezTo>
                  <a:pt x="386" y="1017"/>
                  <a:pt x="393" y="1024"/>
                  <a:pt x="393" y="1032"/>
                </a:cubicBezTo>
                <a:cubicBezTo>
                  <a:pt x="393" y="1356"/>
                  <a:pt x="393" y="1356"/>
                  <a:pt x="393" y="1356"/>
                </a:cubicBezTo>
                <a:cubicBezTo>
                  <a:pt x="393" y="1375"/>
                  <a:pt x="409" y="1391"/>
                  <a:pt x="429" y="1391"/>
                </a:cubicBezTo>
                <a:cubicBezTo>
                  <a:pt x="502" y="1391"/>
                  <a:pt x="502" y="1391"/>
                  <a:pt x="502" y="1391"/>
                </a:cubicBezTo>
                <a:cubicBezTo>
                  <a:pt x="1318" y="1391"/>
                  <a:pt x="1318" y="1391"/>
                  <a:pt x="1318" y="1391"/>
                </a:cubicBezTo>
                <a:cubicBezTo>
                  <a:pt x="1337" y="1391"/>
                  <a:pt x="1353" y="1375"/>
                  <a:pt x="1353" y="1356"/>
                </a:cubicBezTo>
                <a:cubicBezTo>
                  <a:pt x="1353" y="209"/>
                  <a:pt x="1353" y="209"/>
                  <a:pt x="1353" y="209"/>
                </a:cubicBezTo>
                <a:cubicBezTo>
                  <a:pt x="1353" y="136"/>
                  <a:pt x="1353" y="136"/>
                  <a:pt x="1353" y="136"/>
                </a:cubicBezTo>
                <a:cubicBezTo>
                  <a:pt x="1353" y="117"/>
                  <a:pt x="1337" y="101"/>
                  <a:pt x="1318" y="101"/>
                </a:cubicBezTo>
                <a:cubicBezTo>
                  <a:pt x="1201" y="101"/>
                  <a:pt x="1201" y="101"/>
                  <a:pt x="1201" y="101"/>
                </a:cubicBezTo>
                <a:cubicBezTo>
                  <a:pt x="1201" y="141"/>
                  <a:pt x="1201" y="141"/>
                  <a:pt x="1201" y="141"/>
                </a:cubicBezTo>
                <a:cubicBezTo>
                  <a:pt x="1201" y="149"/>
                  <a:pt x="1194" y="156"/>
                  <a:pt x="1186" y="156"/>
                </a:cubicBezTo>
                <a:cubicBezTo>
                  <a:pt x="1177" y="156"/>
                  <a:pt x="1171" y="149"/>
                  <a:pt x="1171" y="141"/>
                </a:cubicBezTo>
                <a:cubicBezTo>
                  <a:pt x="1171" y="101"/>
                  <a:pt x="1171" y="101"/>
                  <a:pt x="1171" y="101"/>
                </a:cubicBezTo>
                <a:cubicBezTo>
                  <a:pt x="1093" y="101"/>
                  <a:pt x="1093" y="101"/>
                  <a:pt x="1093" y="101"/>
                </a:cubicBezTo>
                <a:cubicBezTo>
                  <a:pt x="1093" y="141"/>
                  <a:pt x="1093" y="141"/>
                  <a:pt x="1093" y="141"/>
                </a:cubicBezTo>
                <a:cubicBezTo>
                  <a:pt x="1093" y="149"/>
                  <a:pt x="1086" y="156"/>
                  <a:pt x="1078" y="156"/>
                </a:cubicBezTo>
                <a:cubicBezTo>
                  <a:pt x="1070" y="156"/>
                  <a:pt x="1063" y="149"/>
                  <a:pt x="1063" y="141"/>
                </a:cubicBezTo>
                <a:cubicBezTo>
                  <a:pt x="1063" y="101"/>
                  <a:pt x="1063" y="101"/>
                  <a:pt x="1063" y="101"/>
                </a:cubicBezTo>
                <a:cubicBezTo>
                  <a:pt x="986" y="101"/>
                  <a:pt x="986" y="101"/>
                  <a:pt x="986" y="101"/>
                </a:cubicBezTo>
                <a:cubicBezTo>
                  <a:pt x="986" y="141"/>
                  <a:pt x="986" y="141"/>
                  <a:pt x="986" y="141"/>
                </a:cubicBezTo>
                <a:cubicBezTo>
                  <a:pt x="986" y="149"/>
                  <a:pt x="979" y="156"/>
                  <a:pt x="970" y="156"/>
                </a:cubicBezTo>
                <a:cubicBezTo>
                  <a:pt x="962" y="156"/>
                  <a:pt x="955" y="149"/>
                  <a:pt x="955" y="141"/>
                </a:cubicBezTo>
                <a:cubicBezTo>
                  <a:pt x="955" y="101"/>
                  <a:pt x="955" y="101"/>
                  <a:pt x="955" y="101"/>
                </a:cubicBezTo>
                <a:cubicBezTo>
                  <a:pt x="878" y="101"/>
                  <a:pt x="878" y="101"/>
                  <a:pt x="878" y="101"/>
                </a:cubicBezTo>
                <a:cubicBezTo>
                  <a:pt x="878" y="141"/>
                  <a:pt x="878" y="141"/>
                  <a:pt x="878" y="141"/>
                </a:cubicBezTo>
                <a:cubicBezTo>
                  <a:pt x="878" y="149"/>
                  <a:pt x="871" y="156"/>
                  <a:pt x="863" y="156"/>
                </a:cubicBezTo>
                <a:cubicBezTo>
                  <a:pt x="855" y="156"/>
                  <a:pt x="848" y="149"/>
                  <a:pt x="848" y="141"/>
                </a:cubicBezTo>
                <a:cubicBezTo>
                  <a:pt x="848" y="101"/>
                  <a:pt x="848" y="101"/>
                  <a:pt x="848" y="101"/>
                </a:cubicBezTo>
                <a:cubicBezTo>
                  <a:pt x="770" y="101"/>
                  <a:pt x="770" y="101"/>
                  <a:pt x="770" y="101"/>
                </a:cubicBezTo>
                <a:cubicBezTo>
                  <a:pt x="770" y="141"/>
                  <a:pt x="770" y="141"/>
                  <a:pt x="770" y="141"/>
                </a:cubicBezTo>
                <a:cubicBezTo>
                  <a:pt x="770" y="149"/>
                  <a:pt x="764" y="156"/>
                  <a:pt x="755" y="156"/>
                </a:cubicBezTo>
                <a:cubicBezTo>
                  <a:pt x="747" y="156"/>
                  <a:pt x="740" y="149"/>
                  <a:pt x="740" y="141"/>
                </a:cubicBezTo>
                <a:cubicBezTo>
                  <a:pt x="740" y="101"/>
                  <a:pt x="740" y="101"/>
                  <a:pt x="740" y="101"/>
                </a:cubicBezTo>
                <a:cubicBezTo>
                  <a:pt x="663" y="101"/>
                  <a:pt x="663" y="101"/>
                  <a:pt x="663" y="101"/>
                </a:cubicBezTo>
                <a:cubicBezTo>
                  <a:pt x="663" y="141"/>
                  <a:pt x="663" y="141"/>
                  <a:pt x="663" y="141"/>
                </a:cubicBezTo>
                <a:cubicBezTo>
                  <a:pt x="663" y="149"/>
                  <a:pt x="656" y="156"/>
                  <a:pt x="648" y="156"/>
                </a:cubicBezTo>
                <a:cubicBezTo>
                  <a:pt x="639" y="156"/>
                  <a:pt x="633" y="149"/>
                  <a:pt x="633" y="141"/>
                </a:cubicBezTo>
                <a:cubicBezTo>
                  <a:pt x="633" y="101"/>
                  <a:pt x="633" y="101"/>
                  <a:pt x="633" y="101"/>
                </a:cubicBezTo>
                <a:cubicBezTo>
                  <a:pt x="555" y="101"/>
                  <a:pt x="555" y="101"/>
                  <a:pt x="555" y="101"/>
                </a:cubicBezTo>
                <a:cubicBezTo>
                  <a:pt x="555" y="141"/>
                  <a:pt x="555" y="141"/>
                  <a:pt x="555" y="141"/>
                </a:cubicBezTo>
                <a:cubicBezTo>
                  <a:pt x="555" y="149"/>
                  <a:pt x="548" y="156"/>
                  <a:pt x="540" y="156"/>
                </a:cubicBezTo>
                <a:cubicBezTo>
                  <a:pt x="532" y="156"/>
                  <a:pt x="525" y="149"/>
                  <a:pt x="525" y="141"/>
                </a:cubicBezTo>
                <a:cubicBezTo>
                  <a:pt x="525" y="101"/>
                  <a:pt x="525" y="101"/>
                  <a:pt x="525" y="101"/>
                </a:cubicBezTo>
                <a:cubicBezTo>
                  <a:pt x="429" y="101"/>
                  <a:pt x="429" y="101"/>
                  <a:pt x="429" y="101"/>
                </a:cubicBezTo>
                <a:cubicBezTo>
                  <a:pt x="409" y="101"/>
                  <a:pt x="393" y="117"/>
                  <a:pt x="393" y="136"/>
                </a:cubicBezTo>
                <a:cubicBezTo>
                  <a:pt x="393" y="339"/>
                  <a:pt x="393" y="339"/>
                  <a:pt x="393" y="339"/>
                </a:cubicBezTo>
                <a:cubicBezTo>
                  <a:pt x="393" y="348"/>
                  <a:pt x="386" y="354"/>
                  <a:pt x="378" y="354"/>
                </a:cubicBezTo>
                <a:cubicBezTo>
                  <a:pt x="370" y="354"/>
                  <a:pt x="363" y="348"/>
                  <a:pt x="363" y="339"/>
                </a:cubicBezTo>
                <a:cubicBezTo>
                  <a:pt x="363" y="136"/>
                  <a:pt x="363" y="136"/>
                  <a:pt x="363" y="136"/>
                </a:cubicBezTo>
                <a:cubicBezTo>
                  <a:pt x="363" y="100"/>
                  <a:pt x="392" y="71"/>
                  <a:pt x="429" y="71"/>
                </a:cubicBezTo>
                <a:cubicBezTo>
                  <a:pt x="525" y="71"/>
                  <a:pt x="525" y="71"/>
                  <a:pt x="525" y="71"/>
                </a:cubicBezTo>
                <a:cubicBezTo>
                  <a:pt x="525" y="15"/>
                  <a:pt x="525" y="15"/>
                  <a:pt x="525" y="15"/>
                </a:cubicBezTo>
                <a:cubicBezTo>
                  <a:pt x="525" y="6"/>
                  <a:pt x="532" y="0"/>
                  <a:pt x="540" y="0"/>
                </a:cubicBezTo>
                <a:cubicBezTo>
                  <a:pt x="548" y="0"/>
                  <a:pt x="555" y="6"/>
                  <a:pt x="555" y="15"/>
                </a:cubicBezTo>
                <a:cubicBezTo>
                  <a:pt x="555" y="71"/>
                  <a:pt x="555" y="71"/>
                  <a:pt x="555" y="71"/>
                </a:cubicBezTo>
                <a:cubicBezTo>
                  <a:pt x="633" y="71"/>
                  <a:pt x="633" y="71"/>
                  <a:pt x="633" y="71"/>
                </a:cubicBezTo>
                <a:cubicBezTo>
                  <a:pt x="633" y="15"/>
                  <a:pt x="633" y="15"/>
                  <a:pt x="633" y="15"/>
                </a:cubicBezTo>
                <a:cubicBezTo>
                  <a:pt x="633" y="6"/>
                  <a:pt x="639" y="0"/>
                  <a:pt x="648" y="0"/>
                </a:cubicBezTo>
                <a:cubicBezTo>
                  <a:pt x="656" y="0"/>
                  <a:pt x="663" y="6"/>
                  <a:pt x="663" y="15"/>
                </a:cubicBezTo>
                <a:cubicBezTo>
                  <a:pt x="663" y="71"/>
                  <a:pt x="663" y="71"/>
                  <a:pt x="663" y="71"/>
                </a:cubicBezTo>
                <a:cubicBezTo>
                  <a:pt x="740" y="71"/>
                  <a:pt x="740" y="71"/>
                  <a:pt x="740" y="71"/>
                </a:cubicBezTo>
                <a:cubicBezTo>
                  <a:pt x="740" y="15"/>
                  <a:pt x="740" y="15"/>
                  <a:pt x="740" y="15"/>
                </a:cubicBezTo>
                <a:cubicBezTo>
                  <a:pt x="740" y="6"/>
                  <a:pt x="747" y="0"/>
                  <a:pt x="755" y="0"/>
                </a:cubicBezTo>
                <a:cubicBezTo>
                  <a:pt x="764" y="0"/>
                  <a:pt x="770" y="6"/>
                  <a:pt x="770" y="15"/>
                </a:cubicBezTo>
                <a:cubicBezTo>
                  <a:pt x="770" y="71"/>
                  <a:pt x="770" y="71"/>
                  <a:pt x="770" y="71"/>
                </a:cubicBezTo>
                <a:cubicBezTo>
                  <a:pt x="848" y="71"/>
                  <a:pt x="848" y="71"/>
                  <a:pt x="848" y="71"/>
                </a:cubicBezTo>
                <a:cubicBezTo>
                  <a:pt x="848" y="15"/>
                  <a:pt x="848" y="15"/>
                  <a:pt x="848" y="15"/>
                </a:cubicBezTo>
                <a:cubicBezTo>
                  <a:pt x="848" y="6"/>
                  <a:pt x="855" y="0"/>
                  <a:pt x="863" y="0"/>
                </a:cubicBezTo>
                <a:cubicBezTo>
                  <a:pt x="871" y="0"/>
                  <a:pt x="878" y="6"/>
                  <a:pt x="878" y="15"/>
                </a:cubicBezTo>
                <a:cubicBezTo>
                  <a:pt x="878" y="71"/>
                  <a:pt x="878" y="71"/>
                  <a:pt x="878" y="71"/>
                </a:cubicBezTo>
                <a:cubicBezTo>
                  <a:pt x="955" y="71"/>
                  <a:pt x="955" y="71"/>
                  <a:pt x="955" y="71"/>
                </a:cubicBezTo>
                <a:cubicBezTo>
                  <a:pt x="955" y="15"/>
                  <a:pt x="955" y="15"/>
                  <a:pt x="955" y="15"/>
                </a:cubicBezTo>
                <a:cubicBezTo>
                  <a:pt x="955" y="6"/>
                  <a:pt x="962" y="0"/>
                  <a:pt x="970" y="0"/>
                </a:cubicBezTo>
                <a:cubicBezTo>
                  <a:pt x="979" y="0"/>
                  <a:pt x="986" y="6"/>
                  <a:pt x="986" y="15"/>
                </a:cubicBezTo>
                <a:cubicBezTo>
                  <a:pt x="986" y="71"/>
                  <a:pt x="986" y="71"/>
                  <a:pt x="986" y="71"/>
                </a:cubicBezTo>
                <a:cubicBezTo>
                  <a:pt x="1063" y="71"/>
                  <a:pt x="1063" y="71"/>
                  <a:pt x="1063" y="71"/>
                </a:cubicBezTo>
                <a:cubicBezTo>
                  <a:pt x="1063" y="15"/>
                  <a:pt x="1063" y="15"/>
                  <a:pt x="1063" y="15"/>
                </a:cubicBezTo>
                <a:cubicBezTo>
                  <a:pt x="1063" y="6"/>
                  <a:pt x="1070" y="0"/>
                  <a:pt x="1078" y="0"/>
                </a:cubicBezTo>
                <a:cubicBezTo>
                  <a:pt x="1086" y="0"/>
                  <a:pt x="1093" y="6"/>
                  <a:pt x="1093" y="15"/>
                </a:cubicBezTo>
                <a:cubicBezTo>
                  <a:pt x="1093" y="71"/>
                  <a:pt x="1093" y="71"/>
                  <a:pt x="1093" y="71"/>
                </a:cubicBezTo>
                <a:cubicBezTo>
                  <a:pt x="1171" y="71"/>
                  <a:pt x="1171" y="71"/>
                  <a:pt x="1171" y="71"/>
                </a:cubicBezTo>
                <a:cubicBezTo>
                  <a:pt x="1171" y="15"/>
                  <a:pt x="1171" y="15"/>
                  <a:pt x="1171" y="15"/>
                </a:cubicBezTo>
                <a:cubicBezTo>
                  <a:pt x="1171" y="6"/>
                  <a:pt x="1177" y="0"/>
                  <a:pt x="1186" y="0"/>
                </a:cubicBezTo>
                <a:cubicBezTo>
                  <a:pt x="1194" y="0"/>
                  <a:pt x="1201" y="6"/>
                  <a:pt x="1201" y="15"/>
                </a:cubicBezTo>
                <a:cubicBezTo>
                  <a:pt x="1201" y="71"/>
                  <a:pt x="1201" y="71"/>
                  <a:pt x="1201" y="71"/>
                </a:cubicBezTo>
                <a:cubicBezTo>
                  <a:pt x="1318" y="71"/>
                  <a:pt x="1318" y="71"/>
                  <a:pt x="1318" y="71"/>
                </a:cubicBezTo>
                <a:cubicBezTo>
                  <a:pt x="1354" y="71"/>
                  <a:pt x="1383" y="100"/>
                  <a:pt x="1383" y="136"/>
                </a:cubicBezTo>
                <a:cubicBezTo>
                  <a:pt x="1383" y="193"/>
                  <a:pt x="1383" y="193"/>
                  <a:pt x="1383" y="193"/>
                </a:cubicBezTo>
                <a:cubicBezTo>
                  <a:pt x="1416" y="193"/>
                  <a:pt x="1416" y="193"/>
                  <a:pt x="1416" y="193"/>
                </a:cubicBezTo>
                <a:cubicBezTo>
                  <a:pt x="1452" y="193"/>
                  <a:pt x="1481" y="223"/>
                  <a:pt x="1481" y="259"/>
                </a:cubicBezTo>
                <a:close/>
                <a:moveTo>
                  <a:pt x="1451" y="259"/>
                </a:moveTo>
                <a:cubicBezTo>
                  <a:pt x="1451" y="240"/>
                  <a:pt x="1435" y="224"/>
                  <a:pt x="1416" y="224"/>
                </a:cubicBezTo>
                <a:cubicBezTo>
                  <a:pt x="1383" y="224"/>
                  <a:pt x="1383" y="224"/>
                  <a:pt x="1383" y="224"/>
                </a:cubicBezTo>
                <a:cubicBezTo>
                  <a:pt x="1383" y="1356"/>
                  <a:pt x="1383" y="1356"/>
                  <a:pt x="1383" y="1356"/>
                </a:cubicBezTo>
                <a:cubicBezTo>
                  <a:pt x="1383" y="1392"/>
                  <a:pt x="1354" y="1421"/>
                  <a:pt x="1318" y="1421"/>
                </a:cubicBezTo>
                <a:cubicBezTo>
                  <a:pt x="517" y="1421"/>
                  <a:pt x="517" y="1421"/>
                  <a:pt x="517" y="1421"/>
                </a:cubicBezTo>
                <a:cubicBezTo>
                  <a:pt x="517" y="1453"/>
                  <a:pt x="517" y="1453"/>
                  <a:pt x="517" y="1453"/>
                </a:cubicBezTo>
                <a:cubicBezTo>
                  <a:pt x="517" y="1473"/>
                  <a:pt x="533" y="1488"/>
                  <a:pt x="552" y="1488"/>
                </a:cubicBezTo>
                <a:cubicBezTo>
                  <a:pt x="1416" y="1488"/>
                  <a:pt x="1416" y="1488"/>
                  <a:pt x="1416" y="1488"/>
                </a:cubicBezTo>
                <a:cubicBezTo>
                  <a:pt x="1435" y="1488"/>
                  <a:pt x="1451" y="1473"/>
                  <a:pt x="1451" y="1453"/>
                </a:cubicBezTo>
                <a:lnTo>
                  <a:pt x="1451" y="259"/>
                </a:lnTo>
                <a:close/>
                <a:moveTo>
                  <a:pt x="1061" y="867"/>
                </a:moveTo>
                <a:cubicBezTo>
                  <a:pt x="1069" y="867"/>
                  <a:pt x="1076" y="873"/>
                  <a:pt x="1076" y="882"/>
                </a:cubicBezTo>
                <a:cubicBezTo>
                  <a:pt x="1076" y="1301"/>
                  <a:pt x="1076" y="1301"/>
                  <a:pt x="1076" y="1301"/>
                </a:cubicBezTo>
                <a:cubicBezTo>
                  <a:pt x="1076" y="1309"/>
                  <a:pt x="1069" y="1316"/>
                  <a:pt x="1061" y="1316"/>
                </a:cubicBezTo>
                <a:cubicBezTo>
                  <a:pt x="951" y="1316"/>
                  <a:pt x="951" y="1316"/>
                  <a:pt x="951" y="1316"/>
                </a:cubicBezTo>
                <a:cubicBezTo>
                  <a:pt x="942" y="1316"/>
                  <a:pt x="936" y="1309"/>
                  <a:pt x="936" y="1301"/>
                </a:cubicBezTo>
                <a:cubicBezTo>
                  <a:pt x="936" y="882"/>
                  <a:pt x="936" y="882"/>
                  <a:pt x="936" y="882"/>
                </a:cubicBezTo>
                <a:cubicBezTo>
                  <a:pt x="936" y="873"/>
                  <a:pt x="942" y="867"/>
                  <a:pt x="951" y="867"/>
                </a:cubicBezTo>
                <a:lnTo>
                  <a:pt x="1061" y="867"/>
                </a:lnTo>
                <a:close/>
                <a:moveTo>
                  <a:pt x="1046" y="897"/>
                </a:moveTo>
                <a:cubicBezTo>
                  <a:pt x="966" y="897"/>
                  <a:pt x="966" y="897"/>
                  <a:pt x="966" y="897"/>
                </a:cubicBezTo>
                <a:cubicBezTo>
                  <a:pt x="966" y="1286"/>
                  <a:pt x="966" y="1286"/>
                  <a:pt x="966" y="1286"/>
                </a:cubicBezTo>
                <a:cubicBezTo>
                  <a:pt x="1046" y="1286"/>
                  <a:pt x="1046" y="1286"/>
                  <a:pt x="1046" y="1286"/>
                </a:cubicBezTo>
                <a:lnTo>
                  <a:pt x="1046" y="897"/>
                </a:lnTo>
                <a:close/>
                <a:moveTo>
                  <a:pt x="877" y="993"/>
                </a:moveTo>
                <a:cubicBezTo>
                  <a:pt x="886" y="993"/>
                  <a:pt x="892" y="1000"/>
                  <a:pt x="892" y="1008"/>
                </a:cubicBezTo>
                <a:cubicBezTo>
                  <a:pt x="892" y="1301"/>
                  <a:pt x="892" y="1301"/>
                  <a:pt x="892" y="1301"/>
                </a:cubicBezTo>
                <a:cubicBezTo>
                  <a:pt x="892" y="1309"/>
                  <a:pt x="886" y="1316"/>
                  <a:pt x="877" y="1316"/>
                </a:cubicBezTo>
                <a:cubicBezTo>
                  <a:pt x="768" y="1316"/>
                  <a:pt x="768" y="1316"/>
                  <a:pt x="768" y="1316"/>
                </a:cubicBezTo>
                <a:cubicBezTo>
                  <a:pt x="759" y="1316"/>
                  <a:pt x="752" y="1309"/>
                  <a:pt x="752" y="1301"/>
                </a:cubicBezTo>
                <a:cubicBezTo>
                  <a:pt x="752" y="1008"/>
                  <a:pt x="752" y="1008"/>
                  <a:pt x="752" y="1008"/>
                </a:cubicBezTo>
                <a:cubicBezTo>
                  <a:pt x="752" y="1000"/>
                  <a:pt x="759" y="993"/>
                  <a:pt x="768" y="993"/>
                </a:cubicBezTo>
                <a:lnTo>
                  <a:pt x="877" y="993"/>
                </a:lnTo>
                <a:close/>
                <a:moveTo>
                  <a:pt x="862" y="1023"/>
                </a:moveTo>
                <a:cubicBezTo>
                  <a:pt x="783" y="1023"/>
                  <a:pt x="783" y="1023"/>
                  <a:pt x="783" y="1023"/>
                </a:cubicBezTo>
                <a:cubicBezTo>
                  <a:pt x="783" y="1286"/>
                  <a:pt x="783" y="1286"/>
                  <a:pt x="783" y="1286"/>
                </a:cubicBezTo>
                <a:cubicBezTo>
                  <a:pt x="862" y="1286"/>
                  <a:pt x="862" y="1286"/>
                  <a:pt x="862" y="1286"/>
                </a:cubicBezTo>
                <a:lnTo>
                  <a:pt x="862" y="1023"/>
                </a:lnTo>
                <a:close/>
                <a:moveTo>
                  <a:pt x="1244" y="766"/>
                </a:moveTo>
                <a:cubicBezTo>
                  <a:pt x="1252" y="766"/>
                  <a:pt x="1259" y="773"/>
                  <a:pt x="1259" y="781"/>
                </a:cubicBezTo>
                <a:cubicBezTo>
                  <a:pt x="1259" y="1301"/>
                  <a:pt x="1259" y="1301"/>
                  <a:pt x="1259" y="1301"/>
                </a:cubicBezTo>
                <a:cubicBezTo>
                  <a:pt x="1259" y="1309"/>
                  <a:pt x="1252" y="1316"/>
                  <a:pt x="1244" y="1316"/>
                </a:cubicBezTo>
                <a:cubicBezTo>
                  <a:pt x="1134" y="1316"/>
                  <a:pt x="1134" y="1316"/>
                  <a:pt x="1134" y="1316"/>
                </a:cubicBezTo>
                <a:cubicBezTo>
                  <a:pt x="1126" y="1316"/>
                  <a:pt x="1119" y="1309"/>
                  <a:pt x="1119" y="1301"/>
                </a:cubicBezTo>
                <a:cubicBezTo>
                  <a:pt x="1119" y="781"/>
                  <a:pt x="1119" y="781"/>
                  <a:pt x="1119" y="781"/>
                </a:cubicBezTo>
                <a:cubicBezTo>
                  <a:pt x="1119" y="773"/>
                  <a:pt x="1126" y="766"/>
                  <a:pt x="1134" y="766"/>
                </a:cubicBezTo>
                <a:lnTo>
                  <a:pt x="1244" y="766"/>
                </a:lnTo>
                <a:close/>
                <a:moveTo>
                  <a:pt x="1229" y="796"/>
                </a:moveTo>
                <a:cubicBezTo>
                  <a:pt x="1149" y="796"/>
                  <a:pt x="1149" y="796"/>
                  <a:pt x="1149" y="796"/>
                </a:cubicBezTo>
                <a:cubicBezTo>
                  <a:pt x="1149" y="1286"/>
                  <a:pt x="1149" y="1286"/>
                  <a:pt x="1149" y="1286"/>
                </a:cubicBezTo>
                <a:cubicBezTo>
                  <a:pt x="1229" y="1286"/>
                  <a:pt x="1229" y="1286"/>
                  <a:pt x="1229" y="1286"/>
                </a:cubicBezTo>
                <a:lnTo>
                  <a:pt x="1229" y="796"/>
                </a:lnTo>
                <a:close/>
                <a:moveTo>
                  <a:pt x="1265" y="578"/>
                </a:moveTo>
                <a:cubicBezTo>
                  <a:pt x="1265" y="632"/>
                  <a:pt x="1221" y="676"/>
                  <a:pt x="1167" y="676"/>
                </a:cubicBezTo>
                <a:cubicBezTo>
                  <a:pt x="1113" y="676"/>
                  <a:pt x="1069" y="632"/>
                  <a:pt x="1069" y="578"/>
                </a:cubicBezTo>
                <a:cubicBezTo>
                  <a:pt x="1069" y="523"/>
                  <a:pt x="1113" y="479"/>
                  <a:pt x="1167" y="479"/>
                </a:cubicBezTo>
                <a:cubicBezTo>
                  <a:pt x="1221" y="479"/>
                  <a:pt x="1265" y="523"/>
                  <a:pt x="1265" y="578"/>
                </a:cubicBezTo>
                <a:close/>
                <a:moveTo>
                  <a:pt x="1235" y="578"/>
                </a:moveTo>
                <a:cubicBezTo>
                  <a:pt x="1235" y="540"/>
                  <a:pt x="1204" y="510"/>
                  <a:pt x="1167" y="510"/>
                </a:cubicBezTo>
                <a:cubicBezTo>
                  <a:pt x="1129" y="510"/>
                  <a:pt x="1099" y="540"/>
                  <a:pt x="1099" y="578"/>
                </a:cubicBezTo>
                <a:cubicBezTo>
                  <a:pt x="1099" y="615"/>
                  <a:pt x="1129" y="645"/>
                  <a:pt x="1167" y="645"/>
                </a:cubicBezTo>
                <a:cubicBezTo>
                  <a:pt x="1204" y="645"/>
                  <a:pt x="1235" y="615"/>
                  <a:pt x="1235" y="578"/>
                </a:cubicBezTo>
                <a:close/>
              </a:path>
            </a:pathLst>
          </a:custGeom>
          <a:solidFill>
            <a:schemeClr val="bg1"/>
          </a:solidFill>
          <a:ln>
            <a:noFill/>
          </a:ln>
        </p:spPr>
        <p:txBody>
          <a:bodyPr vert="horz" wrap="square" lIns="45720" tIns="22860" rIns="45720" bIns="22860" numCol="1" anchor="t" anchorCtr="0" compatLnSpc="1"/>
          <a:lstStyle/>
          <a:p>
            <a:endParaRPr lang="en-US">
              <a:latin typeface="字魂105号-简雅黑" panose="00000500000000000000" pitchFamily="2" charset="-122"/>
              <a:ea typeface="字魂105号-简雅黑" panose="00000500000000000000" pitchFamily="2" charset="-122"/>
              <a:cs typeface="+mn-ea"/>
              <a:sym typeface="+mn-lt"/>
            </a:endParaRPr>
          </a:p>
        </p:txBody>
      </p:sp>
      <p:sp>
        <p:nvSpPr>
          <p:cNvPr id="12" name="Freeform 18">
            <a:extLst>
              <a:ext uri="{FF2B5EF4-FFF2-40B4-BE49-F238E27FC236}">
                <a16:creationId xmlns:a16="http://schemas.microsoft.com/office/drawing/2014/main" id="{38DC2AE6-70DC-4A9F-BB48-3B95925D9A70}"/>
              </a:ext>
            </a:extLst>
          </p:cNvPr>
          <p:cNvSpPr>
            <a:spLocks noEditPoints="1"/>
          </p:cNvSpPr>
          <p:nvPr/>
        </p:nvSpPr>
        <p:spPr bwMode="auto">
          <a:xfrm>
            <a:off x="5092834" y="3508415"/>
            <a:ext cx="525646" cy="525645"/>
          </a:xfrm>
          <a:custGeom>
            <a:avLst/>
            <a:gdLst>
              <a:gd name="T0" fmla="*/ 180 w 2746"/>
              <a:gd name="T1" fmla="*/ 2241 h 2746"/>
              <a:gd name="T2" fmla="*/ 952 w 2746"/>
              <a:gd name="T3" fmla="*/ 2746 h 2746"/>
              <a:gd name="T4" fmla="*/ 1583 w 2746"/>
              <a:gd name="T5" fmla="*/ 2241 h 2746"/>
              <a:gd name="T6" fmla="*/ 1853 w 2746"/>
              <a:gd name="T7" fmla="*/ 2636 h 2746"/>
              <a:gd name="T8" fmla="*/ 1794 w 2746"/>
              <a:gd name="T9" fmla="*/ 2578 h 2746"/>
              <a:gd name="T10" fmla="*/ 1526 w 2746"/>
              <a:gd name="T11" fmla="*/ 2241 h 2746"/>
              <a:gd name="T12" fmla="*/ 51 w 2746"/>
              <a:gd name="T13" fmla="*/ 2061 h 2746"/>
              <a:gd name="T14" fmla="*/ 2695 w 2746"/>
              <a:gd name="T15" fmla="*/ 2061 h 2746"/>
              <a:gd name="T16" fmla="*/ 168 w 2746"/>
              <a:gd name="T17" fmla="*/ 1904 h 2746"/>
              <a:gd name="T18" fmla="*/ 220 w 2746"/>
              <a:gd name="T19" fmla="*/ 220 h 2746"/>
              <a:gd name="T20" fmla="*/ 1373 w 2746"/>
              <a:gd name="T21" fmla="*/ 1949 h 2746"/>
              <a:gd name="T22" fmla="*/ 1373 w 2746"/>
              <a:gd name="T23" fmla="*/ 2093 h 2746"/>
              <a:gd name="T24" fmla="*/ 1217 w 2746"/>
              <a:gd name="T25" fmla="*/ 756 h 2746"/>
              <a:gd name="T26" fmla="*/ 1093 w 2746"/>
              <a:gd name="T27" fmla="*/ 1192 h 2746"/>
              <a:gd name="T28" fmla="*/ 1529 w 2746"/>
              <a:gd name="T29" fmla="*/ 1316 h 2746"/>
              <a:gd name="T30" fmla="*/ 1653 w 2746"/>
              <a:gd name="T31" fmla="*/ 880 h 2746"/>
              <a:gd name="T32" fmla="*/ 1300 w 2746"/>
              <a:gd name="T33" fmla="*/ 1295 h 2746"/>
              <a:gd name="T34" fmla="*/ 1115 w 2746"/>
              <a:gd name="T35" fmla="*/ 962 h 2746"/>
              <a:gd name="T36" fmla="*/ 1447 w 2746"/>
              <a:gd name="T37" fmla="*/ 777 h 2746"/>
              <a:gd name="T38" fmla="*/ 1632 w 2746"/>
              <a:gd name="T39" fmla="*/ 1110 h 2746"/>
              <a:gd name="T40" fmla="*/ 1813 w 2746"/>
              <a:gd name="T41" fmla="*/ 789 h 2746"/>
              <a:gd name="T42" fmla="*/ 1620 w 2746"/>
              <a:gd name="T43" fmla="*/ 596 h 2746"/>
              <a:gd name="T44" fmla="*/ 1439 w 2746"/>
              <a:gd name="T45" fmla="*/ 421 h 2746"/>
              <a:gd name="T46" fmla="*/ 1127 w 2746"/>
              <a:gd name="T47" fmla="*/ 595 h 2746"/>
              <a:gd name="T48" fmla="*/ 871 w 2746"/>
              <a:gd name="T49" fmla="*/ 697 h 2746"/>
              <a:gd name="T50" fmla="*/ 888 w 2746"/>
              <a:gd name="T51" fmla="*/ 900 h 2746"/>
              <a:gd name="T52" fmla="*/ 888 w 2746"/>
              <a:gd name="T53" fmla="*/ 1172 h 2746"/>
              <a:gd name="T54" fmla="*/ 871 w 2746"/>
              <a:gd name="T55" fmla="*/ 1375 h 2746"/>
              <a:gd name="T56" fmla="*/ 1127 w 2746"/>
              <a:gd name="T57" fmla="*/ 1477 h 2746"/>
              <a:gd name="T58" fmla="*/ 1439 w 2746"/>
              <a:gd name="T59" fmla="*/ 1651 h 2746"/>
              <a:gd name="T60" fmla="*/ 1620 w 2746"/>
              <a:gd name="T61" fmla="*/ 1476 h 2746"/>
              <a:gd name="T62" fmla="*/ 1855 w 2746"/>
              <a:gd name="T63" fmla="*/ 1325 h 2746"/>
              <a:gd name="T64" fmla="*/ 1918 w 2746"/>
              <a:gd name="T65" fmla="*/ 1172 h 2746"/>
              <a:gd name="T66" fmla="*/ 1918 w 2746"/>
              <a:gd name="T67" fmla="*/ 1121 h 2746"/>
              <a:gd name="T68" fmla="*/ 1769 w 2746"/>
              <a:gd name="T69" fmla="*/ 1257 h 2746"/>
              <a:gd name="T70" fmla="*/ 1818 w 2746"/>
              <a:gd name="T71" fmla="*/ 1388 h 2746"/>
              <a:gd name="T72" fmla="*/ 1607 w 2746"/>
              <a:gd name="T73" fmla="*/ 1424 h 2746"/>
              <a:gd name="T74" fmla="*/ 1458 w 2746"/>
              <a:gd name="T75" fmla="*/ 1581 h 2746"/>
              <a:gd name="T76" fmla="*/ 1284 w 2746"/>
              <a:gd name="T77" fmla="*/ 1480 h 2746"/>
              <a:gd name="T78" fmla="*/ 1118 w 2746"/>
              <a:gd name="T79" fmla="*/ 1411 h 2746"/>
              <a:gd name="T80" fmla="*/ 928 w 2746"/>
              <a:gd name="T81" fmla="*/ 1361 h 2746"/>
              <a:gd name="T82" fmla="*/ 937 w 2746"/>
              <a:gd name="T83" fmla="*/ 1160 h 2746"/>
              <a:gd name="T84" fmla="*/ 809 w 2746"/>
              <a:gd name="T85" fmla="*/ 971 h 2746"/>
              <a:gd name="T86" fmla="*/ 938 w 2746"/>
              <a:gd name="T87" fmla="*/ 912 h 2746"/>
              <a:gd name="T88" fmla="*/ 922 w 2746"/>
              <a:gd name="T89" fmla="*/ 697 h 2746"/>
              <a:gd name="T90" fmla="*/ 1122 w 2746"/>
              <a:gd name="T91" fmla="*/ 659 h 2746"/>
              <a:gd name="T92" fmla="*/ 1288 w 2746"/>
              <a:gd name="T93" fmla="*/ 591 h 2746"/>
              <a:gd name="T94" fmla="*/ 1458 w 2746"/>
              <a:gd name="T95" fmla="*/ 571 h 2746"/>
              <a:gd name="T96" fmla="*/ 1611 w 2746"/>
              <a:gd name="T97" fmla="*/ 650 h 2746"/>
              <a:gd name="T98" fmla="*/ 1824 w 2746"/>
              <a:gd name="T99" fmla="*/ 697 h 2746"/>
              <a:gd name="T100" fmla="*/ 1769 w 2746"/>
              <a:gd name="T101" fmla="*/ 815 h 2746"/>
              <a:gd name="T102" fmla="*/ 1937 w 2746"/>
              <a:gd name="T103" fmla="*/ 971 h 2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46" h="2746">
                <a:moveTo>
                  <a:pt x="2566" y="0"/>
                </a:moveTo>
                <a:cubicBezTo>
                  <a:pt x="180" y="0"/>
                  <a:pt x="180" y="0"/>
                  <a:pt x="180" y="0"/>
                </a:cubicBezTo>
                <a:cubicBezTo>
                  <a:pt x="81" y="0"/>
                  <a:pt x="0" y="80"/>
                  <a:pt x="0" y="180"/>
                </a:cubicBezTo>
                <a:cubicBezTo>
                  <a:pt x="0" y="2061"/>
                  <a:pt x="0" y="2061"/>
                  <a:pt x="0" y="2061"/>
                </a:cubicBezTo>
                <a:cubicBezTo>
                  <a:pt x="0" y="2160"/>
                  <a:pt x="81" y="2241"/>
                  <a:pt x="180" y="2241"/>
                </a:cubicBezTo>
                <a:cubicBezTo>
                  <a:pt x="1163" y="2241"/>
                  <a:pt x="1163" y="2241"/>
                  <a:pt x="1163" y="2241"/>
                </a:cubicBezTo>
                <a:cubicBezTo>
                  <a:pt x="1020" y="2526"/>
                  <a:pt x="1020" y="2526"/>
                  <a:pt x="1020" y="2526"/>
                </a:cubicBezTo>
                <a:cubicBezTo>
                  <a:pt x="952" y="2526"/>
                  <a:pt x="952" y="2526"/>
                  <a:pt x="952" y="2526"/>
                </a:cubicBezTo>
                <a:cubicBezTo>
                  <a:pt x="891" y="2526"/>
                  <a:pt x="842" y="2576"/>
                  <a:pt x="842" y="2636"/>
                </a:cubicBezTo>
                <a:cubicBezTo>
                  <a:pt x="842" y="2697"/>
                  <a:pt x="891" y="2746"/>
                  <a:pt x="952" y="2746"/>
                </a:cubicBezTo>
                <a:cubicBezTo>
                  <a:pt x="1794" y="2746"/>
                  <a:pt x="1794" y="2746"/>
                  <a:pt x="1794" y="2746"/>
                </a:cubicBezTo>
                <a:cubicBezTo>
                  <a:pt x="1855" y="2746"/>
                  <a:pt x="1904" y="2697"/>
                  <a:pt x="1904" y="2636"/>
                </a:cubicBezTo>
                <a:cubicBezTo>
                  <a:pt x="1904" y="2576"/>
                  <a:pt x="1855" y="2526"/>
                  <a:pt x="1794" y="2526"/>
                </a:cubicBezTo>
                <a:cubicBezTo>
                  <a:pt x="1726" y="2526"/>
                  <a:pt x="1726" y="2526"/>
                  <a:pt x="1726" y="2526"/>
                </a:cubicBezTo>
                <a:cubicBezTo>
                  <a:pt x="1583" y="2241"/>
                  <a:pt x="1583" y="2241"/>
                  <a:pt x="1583" y="2241"/>
                </a:cubicBezTo>
                <a:cubicBezTo>
                  <a:pt x="2566" y="2241"/>
                  <a:pt x="2566" y="2241"/>
                  <a:pt x="2566" y="2241"/>
                </a:cubicBezTo>
                <a:cubicBezTo>
                  <a:pt x="2665" y="2241"/>
                  <a:pt x="2746" y="2160"/>
                  <a:pt x="2746" y="2061"/>
                </a:cubicBezTo>
                <a:cubicBezTo>
                  <a:pt x="2746" y="180"/>
                  <a:pt x="2746" y="180"/>
                  <a:pt x="2746" y="180"/>
                </a:cubicBezTo>
                <a:cubicBezTo>
                  <a:pt x="2746" y="80"/>
                  <a:pt x="2665" y="0"/>
                  <a:pt x="2566" y="0"/>
                </a:cubicBezTo>
                <a:close/>
                <a:moveTo>
                  <a:pt x="1853" y="2636"/>
                </a:moveTo>
                <a:cubicBezTo>
                  <a:pt x="1853" y="2669"/>
                  <a:pt x="1826" y="2695"/>
                  <a:pt x="1794" y="2695"/>
                </a:cubicBezTo>
                <a:cubicBezTo>
                  <a:pt x="952" y="2695"/>
                  <a:pt x="952" y="2695"/>
                  <a:pt x="952" y="2695"/>
                </a:cubicBezTo>
                <a:cubicBezTo>
                  <a:pt x="920" y="2695"/>
                  <a:pt x="893" y="2669"/>
                  <a:pt x="893" y="2636"/>
                </a:cubicBezTo>
                <a:cubicBezTo>
                  <a:pt x="893" y="2604"/>
                  <a:pt x="920" y="2578"/>
                  <a:pt x="952" y="2578"/>
                </a:cubicBezTo>
                <a:cubicBezTo>
                  <a:pt x="1794" y="2578"/>
                  <a:pt x="1794" y="2578"/>
                  <a:pt x="1794" y="2578"/>
                </a:cubicBezTo>
                <a:cubicBezTo>
                  <a:pt x="1826" y="2578"/>
                  <a:pt x="1853" y="2604"/>
                  <a:pt x="1853" y="2636"/>
                </a:cubicBezTo>
                <a:close/>
                <a:moveTo>
                  <a:pt x="1668" y="2526"/>
                </a:moveTo>
                <a:cubicBezTo>
                  <a:pt x="1078" y="2526"/>
                  <a:pt x="1078" y="2526"/>
                  <a:pt x="1078" y="2526"/>
                </a:cubicBezTo>
                <a:cubicBezTo>
                  <a:pt x="1221" y="2241"/>
                  <a:pt x="1221" y="2241"/>
                  <a:pt x="1221" y="2241"/>
                </a:cubicBezTo>
                <a:cubicBezTo>
                  <a:pt x="1526" y="2241"/>
                  <a:pt x="1526" y="2241"/>
                  <a:pt x="1526" y="2241"/>
                </a:cubicBezTo>
                <a:lnTo>
                  <a:pt x="1668" y="2526"/>
                </a:lnTo>
                <a:close/>
                <a:moveTo>
                  <a:pt x="2695" y="2061"/>
                </a:moveTo>
                <a:cubicBezTo>
                  <a:pt x="2695" y="2132"/>
                  <a:pt x="2637" y="2190"/>
                  <a:pt x="2566" y="2190"/>
                </a:cubicBezTo>
                <a:cubicBezTo>
                  <a:pt x="180" y="2190"/>
                  <a:pt x="180" y="2190"/>
                  <a:pt x="180" y="2190"/>
                </a:cubicBezTo>
                <a:cubicBezTo>
                  <a:pt x="109" y="2190"/>
                  <a:pt x="51" y="2132"/>
                  <a:pt x="51" y="2061"/>
                </a:cubicBezTo>
                <a:cubicBezTo>
                  <a:pt x="51" y="180"/>
                  <a:pt x="51" y="180"/>
                  <a:pt x="51" y="180"/>
                </a:cubicBezTo>
                <a:cubicBezTo>
                  <a:pt x="51" y="109"/>
                  <a:pt x="109" y="51"/>
                  <a:pt x="180" y="51"/>
                </a:cubicBezTo>
                <a:cubicBezTo>
                  <a:pt x="2566" y="51"/>
                  <a:pt x="2566" y="51"/>
                  <a:pt x="2566" y="51"/>
                </a:cubicBezTo>
                <a:cubicBezTo>
                  <a:pt x="2637" y="51"/>
                  <a:pt x="2695" y="109"/>
                  <a:pt x="2695" y="180"/>
                </a:cubicBezTo>
                <a:lnTo>
                  <a:pt x="2695" y="2061"/>
                </a:lnTo>
                <a:close/>
                <a:moveTo>
                  <a:pt x="168" y="1904"/>
                </a:moveTo>
                <a:cubicBezTo>
                  <a:pt x="2578" y="1904"/>
                  <a:pt x="2578" y="1904"/>
                  <a:pt x="2578" y="1904"/>
                </a:cubicBezTo>
                <a:cubicBezTo>
                  <a:pt x="2578" y="168"/>
                  <a:pt x="2578" y="168"/>
                  <a:pt x="2578" y="168"/>
                </a:cubicBezTo>
                <a:cubicBezTo>
                  <a:pt x="168" y="168"/>
                  <a:pt x="168" y="168"/>
                  <a:pt x="168" y="168"/>
                </a:cubicBezTo>
                <a:lnTo>
                  <a:pt x="168" y="1904"/>
                </a:lnTo>
                <a:close/>
                <a:moveTo>
                  <a:pt x="220" y="220"/>
                </a:moveTo>
                <a:cubicBezTo>
                  <a:pt x="2527" y="220"/>
                  <a:pt x="2527" y="220"/>
                  <a:pt x="2527" y="220"/>
                </a:cubicBezTo>
                <a:cubicBezTo>
                  <a:pt x="2527" y="1853"/>
                  <a:pt x="2527" y="1853"/>
                  <a:pt x="2527" y="1853"/>
                </a:cubicBezTo>
                <a:cubicBezTo>
                  <a:pt x="220" y="1853"/>
                  <a:pt x="220" y="1853"/>
                  <a:pt x="220" y="1853"/>
                </a:cubicBezTo>
                <a:lnTo>
                  <a:pt x="220" y="220"/>
                </a:lnTo>
                <a:close/>
                <a:moveTo>
                  <a:pt x="1373" y="1949"/>
                </a:moveTo>
                <a:cubicBezTo>
                  <a:pt x="1319" y="1949"/>
                  <a:pt x="1275" y="1993"/>
                  <a:pt x="1275" y="2047"/>
                </a:cubicBezTo>
                <a:cubicBezTo>
                  <a:pt x="1275" y="2101"/>
                  <a:pt x="1319" y="2144"/>
                  <a:pt x="1373" y="2144"/>
                </a:cubicBezTo>
                <a:cubicBezTo>
                  <a:pt x="1427" y="2144"/>
                  <a:pt x="1471" y="2101"/>
                  <a:pt x="1471" y="2047"/>
                </a:cubicBezTo>
                <a:cubicBezTo>
                  <a:pt x="1471" y="1993"/>
                  <a:pt x="1427" y="1949"/>
                  <a:pt x="1373" y="1949"/>
                </a:cubicBezTo>
                <a:close/>
                <a:moveTo>
                  <a:pt x="1373" y="2093"/>
                </a:moveTo>
                <a:cubicBezTo>
                  <a:pt x="1348" y="2093"/>
                  <a:pt x="1327" y="2072"/>
                  <a:pt x="1327" y="2047"/>
                </a:cubicBezTo>
                <a:cubicBezTo>
                  <a:pt x="1327" y="2021"/>
                  <a:pt x="1348" y="2001"/>
                  <a:pt x="1373" y="2001"/>
                </a:cubicBezTo>
                <a:cubicBezTo>
                  <a:pt x="1398" y="2001"/>
                  <a:pt x="1419" y="2021"/>
                  <a:pt x="1419" y="2047"/>
                </a:cubicBezTo>
                <a:cubicBezTo>
                  <a:pt x="1419" y="2072"/>
                  <a:pt x="1398" y="2093"/>
                  <a:pt x="1373" y="2093"/>
                </a:cubicBezTo>
                <a:close/>
                <a:moveTo>
                  <a:pt x="1653" y="880"/>
                </a:moveTo>
                <a:cubicBezTo>
                  <a:pt x="1624" y="828"/>
                  <a:pt x="1581" y="785"/>
                  <a:pt x="1529" y="756"/>
                </a:cubicBezTo>
                <a:cubicBezTo>
                  <a:pt x="1507" y="744"/>
                  <a:pt x="1484" y="734"/>
                  <a:pt x="1461" y="728"/>
                </a:cubicBezTo>
                <a:cubicBezTo>
                  <a:pt x="1404" y="712"/>
                  <a:pt x="1342" y="712"/>
                  <a:pt x="1286" y="728"/>
                </a:cubicBezTo>
                <a:cubicBezTo>
                  <a:pt x="1262" y="734"/>
                  <a:pt x="1239" y="744"/>
                  <a:pt x="1217" y="756"/>
                </a:cubicBezTo>
                <a:cubicBezTo>
                  <a:pt x="1165" y="785"/>
                  <a:pt x="1122" y="828"/>
                  <a:pt x="1093" y="880"/>
                </a:cubicBezTo>
                <a:cubicBezTo>
                  <a:pt x="1081" y="902"/>
                  <a:pt x="1071" y="925"/>
                  <a:pt x="1065" y="949"/>
                </a:cubicBezTo>
                <a:cubicBezTo>
                  <a:pt x="1057" y="977"/>
                  <a:pt x="1053" y="1006"/>
                  <a:pt x="1053" y="1036"/>
                </a:cubicBezTo>
                <a:cubicBezTo>
                  <a:pt x="1053" y="1066"/>
                  <a:pt x="1057" y="1095"/>
                  <a:pt x="1065" y="1123"/>
                </a:cubicBezTo>
                <a:cubicBezTo>
                  <a:pt x="1071" y="1147"/>
                  <a:pt x="1081" y="1170"/>
                  <a:pt x="1093" y="1192"/>
                </a:cubicBezTo>
                <a:cubicBezTo>
                  <a:pt x="1122" y="1244"/>
                  <a:pt x="1165" y="1287"/>
                  <a:pt x="1217" y="1316"/>
                </a:cubicBezTo>
                <a:cubicBezTo>
                  <a:pt x="1239" y="1328"/>
                  <a:pt x="1262" y="1338"/>
                  <a:pt x="1286" y="1344"/>
                </a:cubicBezTo>
                <a:cubicBezTo>
                  <a:pt x="1314" y="1352"/>
                  <a:pt x="1343" y="1357"/>
                  <a:pt x="1373" y="1357"/>
                </a:cubicBezTo>
                <a:cubicBezTo>
                  <a:pt x="1403" y="1357"/>
                  <a:pt x="1432" y="1352"/>
                  <a:pt x="1460" y="1344"/>
                </a:cubicBezTo>
                <a:cubicBezTo>
                  <a:pt x="1484" y="1338"/>
                  <a:pt x="1507" y="1328"/>
                  <a:pt x="1529" y="1316"/>
                </a:cubicBezTo>
                <a:cubicBezTo>
                  <a:pt x="1581" y="1287"/>
                  <a:pt x="1624" y="1244"/>
                  <a:pt x="1653" y="1192"/>
                </a:cubicBezTo>
                <a:cubicBezTo>
                  <a:pt x="1665" y="1170"/>
                  <a:pt x="1675" y="1147"/>
                  <a:pt x="1681" y="1124"/>
                </a:cubicBezTo>
                <a:cubicBezTo>
                  <a:pt x="1690" y="1095"/>
                  <a:pt x="1694" y="1066"/>
                  <a:pt x="1694" y="1036"/>
                </a:cubicBezTo>
                <a:cubicBezTo>
                  <a:pt x="1694" y="1006"/>
                  <a:pt x="1690" y="977"/>
                  <a:pt x="1681" y="949"/>
                </a:cubicBezTo>
                <a:cubicBezTo>
                  <a:pt x="1675" y="925"/>
                  <a:pt x="1665" y="902"/>
                  <a:pt x="1653" y="880"/>
                </a:cubicBezTo>
                <a:close/>
                <a:moveTo>
                  <a:pt x="1632" y="1110"/>
                </a:moveTo>
                <a:cubicBezTo>
                  <a:pt x="1626" y="1129"/>
                  <a:pt x="1618" y="1149"/>
                  <a:pt x="1608" y="1167"/>
                </a:cubicBezTo>
                <a:cubicBezTo>
                  <a:pt x="1584" y="1211"/>
                  <a:pt x="1548" y="1247"/>
                  <a:pt x="1504" y="1271"/>
                </a:cubicBezTo>
                <a:cubicBezTo>
                  <a:pt x="1486" y="1281"/>
                  <a:pt x="1466" y="1289"/>
                  <a:pt x="1446" y="1295"/>
                </a:cubicBezTo>
                <a:cubicBezTo>
                  <a:pt x="1399" y="1308"/>
                  <a:pt x="1348" y="1309"/>
                  <a:pt x="1300" y="1295"/>
                </a:cubicBezTo>
                <a:cubicBezTo>
                  <a:pt x="1280" y="1289"/>
                  <a:pt x="1260" y="1281"/>
                  <a:pt x="1242" y="1271"/>
                </a:cubicBezTo>
                <a:cubicBezTo>
                  <a:pt x="1198" y="1247"/>
                  <a:pt x="1163" y="1211"/>
                  <a:pt x="1138" y="1167"/>
                </a:cubicBezTo>
                <a:cubicBezTo>
                  <a:pt x="1128" y="1149"/>
                  <a:pt x="1120" y="1129"/>
                  <a:pt x="1115" y="1109"/>
                </a:cubicBezTo>
                <a:cubicBezTo>
                  <a:pt x="1108" y="1086"/>
                  <a:pt x="1104" y="1061"/>
                  <a:pt x="1104" y="1036"/>
                </a:cubicBezTo>
                <a:cubicBezTo>
                  <a:pt x="1104" y="1011"/>
                  <a:pt x="1108" y="987"/>
                  <a:pt x="1115" y="962"/>
                </a:cubicBezTo>
                <a:cubicBezTo>
                  <a:pt x="1120" y="943"/>
                  <a:pt x="1128" y="924"/>
                  <a:pt x="1138" y="905"/>
                </a:cubicBezTo>
                <a:cubicBezTo>
                  <a:pt x="1163" y="862"/>
                  <a:pt x="1198" y="826"/>
                  <a:pt x="1242" y="801"/>
                </a:cubicBezTo>
                <a:cubicBezTo>
                  <a:pt x="1261" y="791"/>
                  <a:pt x="1280" y="783"/>
                  <a:pt x="1300" y="777"/>
                </a:cubicBezTo>
                <a:cubicBezTo>
                  <a:pt x="1324" y="771"/>
                  <a:pt x="1348" y="767"/>
                  <a:pt x="1373" y="767"/>
                </a:cubicBezTo>
                <a:cubicBezTo>
                  <a:pt x="1398" y="767"/>
                  <a:pt x="1423" y="771"/>
                  <a:pt x="1447" y="777"/>
                </a:cubicBezTo>
                <a:cubicBezTo>
                  <a:pt x="1466" y="783"/>
                  <a:pt x="1486" y="791"/>
                  <a:pt x="1504" y="801"/>
                </a:cubicBezTo>
                <a:cubicBezTo>
                  <a:pt x="1548" y="825"/>
                  <a:pt x="1584" y="861"/>
                  <a:pt x="1608" y="905"/>
                </a:cubicBezTo>
                <a:cubicBezTo>
                  <a:pt x="1618" y="923"/>
                  <a:pt x="1626" y="943"/>
                  <a:pt x="1632" y="963"/>
                </a:cubicBezTo>
                <a:cubicBezTo>
                  <a:pt x="1639" y="987"/>
                  <a:pt x="1642" y="1011"/>
                  <a:pt x="1642" y="1036"/>
                </a:cubicBezTo>
                <a:cubicBezTo>
                  <a:pt x="1642" y="1061"/>
                  <a:pt x="1639" y="1086"/>
                  <a:pt x="1632" y="1110"/>
                </a:cubicBezTo>
                <a:close/>
                <a:moveTo>
                  <a:pt x="1918" y="900"/>
                </a:moveTo>
                <a:cubicBezTo>
                  <a:pt x="1859" y="900"/>
                  <a:pt x="1859" y="900"/>
                  <a:pt x="1859" y="900"/>
                </a:cubicBezTo>
                <a:cubicBezTo>
                  <a:pt x="1859" y="899"/>
                  <a:pt x="1859" y="899"/>
                  <a:pt x="1859" y="899"/>
                </a:cubicBezTo>
                <a:cubicBezTo>
                  <a:pt x="1848" y="861"/>
                  <a:pt x="1833" y="825"/>
                  <a:pt x="1814" y="790"/>
                </a:cubicBezTo>
                <a:cubicBezTo>
                  <a:pt x="1814" y="790"/>
                  <a:pt x="1813" y="789"/>
                  <a:pt x="1813" y="789"/>
                </a:cubicBezTo>
                <a:cubicBezTo>
                  <a:pt x="1855" y="747"/>
                  <a:pt x="1855" y="747"/>
                  <a:pt x="1855" y="747"/>
                </a:cubicBezTo>
                <a:cubicBezTo>
                  <a:pt x="1882" y="720"/>
                  <a:pt x="1882" y="675"/>
                  <a:pt x="1855" y="647"/>
                </a:cubicBezTo>
                <a:cubicBezTo>
                  <a:pt x="1762" y="555"/>
                  <a:pt x="1762" y="555"/>
                  <a:pt x="1762" y="555"/>
                </a:cubicBezTo>
                <a:cubicBezTo>
                  <a:pt x="1734" y="527"/>
                  <a:pt x="1689" y="527"/>
                  <a:pt x="1662" y="555"/>
                </a:cubicBezTo>
                <a:cubicBezTo>
                  <a:pt x="1620" y="596"/>
                  <a:pt x="1620" y="596"/>
                  <a:pt x="1620" y="596"/>
                </a:cubicBezTo>
                <a:cubicBezTo>
                  <a:pt x="1620" y="596"/>
                  <a:pt x="1620" y="596"/>
                  <a:pt x="1619" y="595"/>
                </a:cubicBezTo>
                <a:cubicBezTo>
                  <a:pt x="1584" y="576"/>
                  <a:pt x="1547" y="561"/>
                  <a:pt x="1511" y="551"/>
                </a:cubicBezTo>
                <a:cubicBezTo>
                  <a:pt x="1511" y="551"/>
                  <a:pt x="1510" y="551"/>
                  <a:pt x="1510" y="550"/>
                </a:cubicBezTo>
                <a:cubicBezTo>
                  <a:pt x="1510" y="492"/>
                  <a:pt x="1510" y="492"/>
                  <a:pt x="1510" y="492"/>
                </a:cubicBezTo>
                <a:cubicBezTo>
                  <a:pt x="1510" y="453"/>
                  <a:pt x="1478" y="421"/>
                  <a:pt x="1439" y="421"/>
                </a:cubicBezTo>
                <a:cubicBezTo>
                  <a:pt x="1308" y="421"/>
                  <a:pt x="1308" y="421"/>
                  <a:pt x="1308" y="421"/>
                </a:cubicBezTo>
                <a:cubicBezTo>
                  <a:pt x="1269" y="421"/>
                  <a:pt x="1237" y="453"/>
                  <a:pt x="1237" y="492"/>
                </a:cubicBezTo>
                <a:cubicBezTo>
                  <a:pt x="1237" y="550"/>
                  <a:pt x="1237" y="550"/>
                  <a:pt x="1237" y="550"/>
                </a:cubicBezTo>
                <a:cubicBezTo>
                  <a:pt x="1237" y="551"/>
                  <a:pt x="1236" y="551"/>
                  <a:pt x="1236" y="551"/>
                </a:cubicBezTo>
                <a:cubicBezTo>
                  <a:pt x="1199" y="561"/>
                  <a:pt x="1162" y="576"/>
                  <a:pt x="1127" y="595"/>
                </a:cubicBezTo>
                <a:cubicBezTo>
                  <a:pt x="1127" y="596"/>
                  <a:pt x="1126" y="596"/>
                  <a:pt x="1126" y="596"/>
                </a:cubicBezTo>
                <a:cubicBezTo>
                  <a:pt x="1085" y="555"/>
                  <a:pt x="1085" y="555"/>
                  <a:pt x="1085" y="555"/>
                </a:cubicBezTo>
                <a:cubicBezTo>
                  <a:pt x="1058" y="528"/>
                  <a:pt x="1011" y="528"/>
                  <a:pt x="984" y="555"/>
                </a:cubicBezTo>
                <a:cubicBezTo>
                  <a:pt x="892" y="647"/>
                  <a:pt x="892" y="647"/>
                  <a:pt x="892" y="647"/>
                </a:cubicBezTo>
                <a:cubicBezTo>
                  <a:pt x="878" y="661"/>
                  <a:pt x="871" y="678"/>
                  <a:pt x="871" y="697"/>
                </a:cubicBezTo>
                <a:cubicBezTo>
                  <a:pt x="871" y="716"/>
                  <a:pt x="878" y="734"/>
                  <a:pt x="892" y="747"/>
                </a:cubicBezTo>
                <a:cubicBezTo>
                  <a:pt x="933" y="789"/>
                  <a:pt x="933" y="789"/>
                  <a:pt x="933" y="789"/>
                </a:cubicBezTo>
                <a:cubicBezTo>
                  <a:pt x="933" y="789"/>
                  <a:pt x="933" y="790"/>
                  <a:pt x="933" y="790"/>
                </a:cubicBezTo>
                <a:cubicBezTo>
                  <a:pt x="913" y="825"/>
                  <a:pt x="898" y="862"/>
                  <a:pt x="888" y="898"/>
                </a:cubicBezTo>
                <a:cubicBezTo>
                  <a:pt x="888" y="899"/>
                  <a:pt x="888" y="899"/>
                  <a:pt x="888" y="900"/>
                </a:cubicBezTo>
                <a:cubicBezTo>
                  <a:pt x="829" y="900"/>
                  <a:pt x="829" y="900"/>
                  <a:pt x="829" y="900"/>
                </a:cubicBezTo>
                <a:cubicBezTo>
                  <a:pt x="790" y="900"/>
                  <a:pt x="758" y="932"/>
                  <a:pt x="758" y="971"/>
                </a:cubicBezTo>
                <a:cubicBezTo>
                  <a:pt x="758" y="1102"/>
                  <a:pt x="758" y="1102"/>
                  <a:pt x="758" y="1102"/>
                </a:cubicBezTo>
                <a:cubicBezTo>
                  <a:pt x="758" y="1141"/>
                  <a:pt x="790" y="1172"/>
                  <a:pt x="829" y="1172"/>
                </a:cubicBezTo>
                <a:cubicBezTo>
                  <a:pt x="888" y="1172"/>
                  <a:pt x="888" y="1172"/>
                  <a:pt x="888" y="1172"/>
                </a:cubicBezTo>
                <a:cubicBezTo>
                  <a:pt x="888" y="1173"/>
                  <a:pt x="888" y="1173"/>
                  <a:pt x="888" y="1173"/>
                </a:cubicBezTo>
                <a:cubicBezTo>
                  <a:pt x="898" y="1210"/>
                  <a:pt x="913" y="1247"/>
                  <a:pt x="933" y="1282"/>
                </a:cubicBezTo>
                <a:cubicBezTo>
                  <a:pt x="933" y="1282"/>
                  <a:pt x="933" y="1283"/>
                  <a:pt x="933" y="1283"/>
                </a:cubicBezTo>
                <a:cubicBezTo>
                  <a:pt x="892" y="1325"/>
                  <a:pt x="892" y="1325"/>
                  <a:pt x="892" y="1325"/>
                </a:cubicBezTo>
                <a:cubicBezTo>
                  <a:pt x="878" y="1338"/>
                  <a:pt x="871" y="1356"/>
                  <a:pt x="871" y="1375"/>
                </a:cubicBezTo>
                <a:cubicBezTo>
                  <a:pt x="871" y="1394"/>
                  <a:pt x="878" y="1412"/>
                  <a:pt x="892" y="1425"/>
                </a:cubicBezTo>
                <a:cubicBezTo>
                  <a:pt x="984" y="1517"/>
                  <a:pt x="984" y="1517"/>
                  <a:pt x="984" y="1517"/>
                </a:cubicBezTo>
                <a:cubicBezTo>
                  <a:pt x="1011" y="1544"/>
                  <a:pt x="1058" y="1544"/>
                  <a:pt x="1085" y="1517"/>
                </a:cubicBezTo>
                <a:cubicBezTo>
                  <a:pt x="1126" y="1476"/>
                  <a:pt x="1126" y="1476"/>
                  <a:pt x="1126" y="1476"/>
                </a:cubicBezTo>
                <a:cubicBezTo>
                  <a:pt x="1126" y="1476"/>
                  <a:pt x="1127" y="1477"/>
                  <a:pt x="1127" y="1477"/>
                </a:cubicBezTo>
                <a:cubicBezTo>
                  <a:pt x="1162" y="1496"/>
                  <a:pt x="1198" y="1511"/>
                  <a:pt x="1235" y="1521"/>
                </a:cubicBezTo>
                <a:cubicBezTo>
                  <a:pt x="1236" y="1521"/>
                  <a:pt x="1236" y="1522"/>
                  <a:pt x="1237" y="1522"/>
                </a:cubicBezTo>
                <a:cubicBezTo>
                  <a:pt x="1237" y="1581"/>
                  <a:pt x="1237" y="1581"/>
                  <a:pt x="1237" y="1581"/>
                </a:cubicBezTo>
                <a:cubicBezTo>
                  <a:pt x="1237" y="1620"/>
                  <a:pt x="1269" y="1651"/>
                  <a:pt x="1308" y="1651"/>
                </a:cubicBezTo>
                <a:cubicBezTo>
                  <a:pt x="1439" y="1651"/>
                  <a:pt x="1439" y="1651"/>
                  <a:pt x="1439" y="1651"/>
                </a:cubicBezTo>
                <a:cubicBezTo>
                  <a:pt x="1478" y="1651"/>
                  <a:pt x="1510" y="1620"/>
                  <a:pt x="1510" y="1581"/>
                </a:cubicBezTo>
                <a:cubicBezTo>
                  <a:pt x="1510" y="1522"/>
                  <a:pt x="1510" y="1522"/>
                  <a:pt x="1510" y="1522"/>
                </a:cubicBezTo>
                <a:cubicBezTo>
                  <a:pt x="1510" y="1522"/>
                  <a:pt x="1510" y="1522"/>
                  <a:pt x="1511" y="1521"/>
                </a:cubicBezTo>
                <a:cubicBezTo>
                  <a:pt x="1547" y="1511"/>
                  <a:pt x="1584" y="1496"/>
                  <a:pt x="1619" y="1477"/>
                </a:cubicBezTo>
                <a:cubicBezTo>
                  <a:pt x="1620" y="1477"/>
                  <a:pt x="1620" y="1476"/>
                  <a:pt x="1620" y="1476"/>
                </a:cubicBezTo>
                <a:cubicBezTo>
                  <a:pt x="1662" y="1518"/>
                  <a:pt x="1662" y="1518"/>
                  <a:pt x="1662" y="1518"/>
                </a:cubicBezTo>
                <a:cubicBezTo>
                  <a:pt x="1690" y="1545"/>
                  <a:pt x="1734" y="1545"/>
                  <a:pt x="1762" y="1517"/>
                </a:cubicBezTo>
                <a:cubicBezTo>
                  <a:pt x="1855" y="1425"/>
                  <a:pt x="1855" y="1425"/>
                  <a:pt x="1855" y="1425"/>
                </a:cubicBezTo>
                <a:cubicBezTo>
                  <a:pt x="1868" y="1412"/>
                  <a:pt x="1875" y="1394"/>
                  <a:pt x="1875" y="1375"/>
                </a:cubicBezTo>
                <a:cubicBezTo>
                  <a:pt x="1875" y="1356"/>
                  <a:pt x="1868" y="1338"/>
                  <a:pt x="1855" y="1325"/>
                </a:cubicBezTo>
                <a:cubicBezTo>
                  <a:pt x="1813" y="1283"/>
                  <a:pt x="1813" y="1283"/>
                  <a:pt x="1813" y="1283"/>
                </a:cubicBezTo>
                <a:cubicBezTo>
                  <a:pt x="1813" y="1283"/>
                  <a:pt x="1814" y="1283"/>
                  <a:pt x="1814" y="1282"/>
                </a:cubicBezTo>
                <a:cubicBezTo>
                  <a:pt x="1833" y="1247"/>
                  <a:pt x="1848" y="1211"/>
                  <a:pt x="1858" y="1174"/>
                </a:cubicBezTo>
                <a:cubicBezTo>
                  <a:pt x="1859" y="1173"/>
                  <a:pt x="1859" y="1173"/>
                  <a:pt x="1859" y="1172"/>
                </a:cubicBezTo>
                <a:cubicBezTo>
                  <a:pt x="1918" y="1172"/>
                  <a:pt x="1918" y="1172"/>
                  <a:pt x="1918" y="1172"/>
                </a:cubicBezTo>
                <a:cubicBezTo>
                  <a:pt x="1957" y="1172"/>
                  <a:pt x="1988" y="1141"/>
                  <a:pt x="1988" y="1102"/>
                </a:cubicBezTo>
                <a:cubicBezTo>
                  <a:pt x="1988" y="971"/>
                  <a:pt x="1988" y="971"/>
                  <a:pt x="1988" y="971"/>
                </a:cubicBezTo>
                <a:cubicBezTo>
                  <a:pt x="1988" y="932"/>
                  <a:pt x="1957" y="900"/>
                  <a:pt x="1918" y="900"/>
                </a:cubicBezTo>
                <a:close/>
                <a:moveTo>
                  <a:pt x="1937" y="1102"/>
                </a:moveTo>
                <a:cubicBezTo>
                  <a:pt x="1937" y="1112"/>
                  <a:pt x="1928" y="1121"/>
                  <a:pt x="1918" y="1121"/>
                </a:cubicBezTo>
                <a:cubicBezTo>
                  <a:pt x="1839" y="1121"/>
                  <a:pt x="1839" y="1121"/>
                  <a:pt x="1839" y="1121"/>
                </a:cubicBezTo>
                <a:cubicBezTo>
                  <a:pt x="1817" y="1125"/>
                  <a:pt x="1817" y="1125"/>
                  <a:pt x="1817" y="1125"/>
                </a:cubicBezTo>
                <a:cubicBezTo>
                  <a:pt x="1813" y="1145"/>
                  <a:pt x="1813" y="1145"/>
                  <a:pt x="1813" y="1145"/>
                </a:cubicBezTo>
                <a:cubicBezTo>
                  <a:pt x="1812" y="1150"/>
                  <a:pt x="1810" y="1155"/>
                  <a:pt x="1809" y="1160"/>
                </a:cubicBezTo>
                <a:cubicBezTo>
                  <a:pt x="1800" y="1193"/>
                  <a:pt x="1786" y="1226"/>
                  <a:pt x="1769" y="1257"/>
                </a:cubicBezTo>
                <a:cubicBezTo>
                  <a:pt x="1767" y="1261"/>
                  <a:pt x="1764" y="1265"/>
                  <a:pt x="1759" y="1274"/>
                </a:cubicBezTo>
                <a:cubicBezTo>
                  <a:pt x="1748" y="1291"/>
                  <a:pt x="1748" y="1291"/>
                  <a:pt x="1748" y="1291"/>
                </a:cubicBezTo>
                <a:cubicBezTo>
                  <a:pt x="1818" y="1361"/>
                  <a:pt x="1818" y="1361"/>
                  <a:pt x="1818" y="1361"/>
                </a:cubicBezTo>
                <a:cubicBezTo>
                  <a:pt x="1822" y="1365"/>
                  <a:pt x="1824" y="1370"/>
                  <a:pt x="1824" y="1375"/>
                </a:cubicBezTo>
                <a:cubicBezTo>
                  <a:pt x="1824" y="1380"/>
                  <a:pt x="1822" y="1385"/>
                  <a:pt x="1818" y="1388"/>
                </a:cubicBezTo>
                <a:cubicBezTo>
                  <a:pt x="1725" y="1481"/>
                  <a:pt x="1725" y="1481"/>
                  <a:pt x="1725" y="1481"/>
                </a:cubicBezTo>
                <a:cubicBezTo>
                  <a:pt x="1718" y="1489"/>
                  <a:pt x="1706" y="1489"/>
                  <a:pt x="1698" y="1481"/>
                </a:cubicBezTo>
                <a:cubicBezTo>
                  <a:pt x="1642" y="1425"/>
                  <a:pt x="1642" y="1425"/>
                  <a:pt x="1642" y="1425"/>
                </a:cubicBezTo>
                <a:cubicBezTo>
                  <a:pt x="1624" y="1413"/>
                  <a:pt x="1624" y="1413"/>
                  <a:pt x="1624" y="1413"/>
                </a:cubicBezTo>
                <a:cubicBezTo>
                  <a:pt x="1607" y="1424"/>
                  <a:pt x="1607" y="1424"/>
                  <a:pt x="1607" y="1424"/>
                </a:cubicBezTo>
                <a:cubicBezTo>
                  <a:pt x="1602" y="1427"/>
                  <a:pt x="1598" y="1429"/>
                  <a:pt x="1594" y="1432"/>
                </a:cubicBezTo>
                <a:cubicBezTo>
                  <a:pt x="1563" y="1449"/>
                  <a:pt x="1530" y="1463"/>
                  <a:pt x="1497" y="1472"/>
                </a:cubicBezTo>
                <a:cubicBezTo>
                  <a:pt x="1492" y="1473"/>
                  <a:pt x="1487" y="1474"/>
                  <a:pt x="1478" y="1477"/>
                </a:cubicBezTo>
                <a:cubicBezTo>
                  <a:pt x="1458" y="1481"/>
                  <a:pt x="1458" y="1481"/>
                  <a:pt x="1458" y="1481"/>
                </a:cubicBezTo>
                <a:cubicBezTo>
                  <a:pt x="1458" y="1581"/>
                  <a:pt x="1458" y="1581"/>
                  <a:pt x="1458" y="1581"/>
                </a:cubicBezTo>
                <a:cubicBezTo>
                  <a:pt x="1458" y="1591"/>
                  <a:pt x="1449" y="1600"/>
                  <a:pt x="1439" y="1600"/>
                </a:cubicBezTo>
                <a:cubicBezTo>
                  <a:pt x="1308" y="1600"/>
                  <a:pt x="1308" y="1600"/>
                  <a:pt x="1308" y="1600"/>
                </a:cubicBezTo>
                <a:cubicBezTo>
                  <a:pt x="1297" y="1600"/>
                  <a:pt x="1288" y="1591"/>
                  <a:pt x="1288" y="1581"/>
                </a:cubicBezTo>
                <a:cubicBezTo>
                  <a:pt x="1288" y="1502"/>
                  <a:pt x="1288" y="1502"/>
                  <a:pt x="1288" y="1502"/>
                </a:cubicBezTo>
                <a:cubicBezTo>
                  <a:pt x="1284" y="1480"/>
                  <a:pt x="1284" y="1480"/>
                  <a:pt x="1284" y="1480"/>
                </a:cubicBezTo>
                <a:cubicBezTo>
                  <a:pt x="1264" y="1476"/>
                  <a:pt x="1264" y="1476"/>
                  <a:pt x="1264" y="1476"/>
                </a:cubicBezTo>
                <a:cubicBezTo>
                  <a:pt x="1260" y="1474"/>
                  <a:pt x="1255" y="1473"/>
                  <a:pt x="1249" y="1472"/>
                </a:cubicBezTo>
                <a:cubicBezTo>
                  <a:pt x="1216" y="1463"/>
                  <a:pt x="1183" y="1449"/>
                  <a:pt x="1152" y="1432"/>
                </a:cubicBezTo>
                <a:cubicBezTo>
                  <a:pt x="1148" y="1429"/>
                  <a:pt x="1144" y="1427"/>
                  <a:pt x="1135" y="1422"/>
                </a:cubicBezTo>
                <a:cubicBezTo>
                  <a:pt x="1118" y="1411"/>
                  <a:pt x="1118" y="1411"/>
                  <a:pt x="1118" y="1411"/>
                </a:cubicBezTo>
                <a:cubicBezTo>
                  <a:pt x="1048" y="1481"/>
                  <a:pt x="1048" y="1481"/>
                  <a:pt x="1048" y="1481"/>
                </a:cubicBezTo>
                <a:cubicBezTo>
                  <a:pt x="1041" y="1488"/>
                  <a:pt x="1028" y="1488"/>
                  <a:pt x="1021" y="1481"/>
                </a:cubicBezTo>
                <a:cubicBezTo>
                  <a:pt x="928" y="1388"/>
                  <a:pt x="928" y="1388"/>
                  <a:pt x="928" y="1388"/>
                </a:cubicBezTo>
                <a:cubicBezTo>
                  <a:pt x="924" y="1385"/>
                  <a:pt x="922" y="1380"/>
                  <a:pt x="922" y="1375"/>
                </a:cubicBezTo>
                <a:cubicBezTo>
                  <a:pt x="922" y="1370"/>
                  <a:pt x="924" y="1365"/>
                  <a:pt x="928" y="1361"/>
                </a:cubicBezTo>
                <a:cubicBezTo>
                  <a:pt x="984" y="1305"/>
                  <a:pt x="984" y="1305"/>
                  <a:pt x="984" y="1305"/>
                </a:cubicBezTo>
                <a:cubicBezTo>
                  <a:pt x="996" y="1287"/>
                  <a:pt x="996" y="1287"/>
                  <a:pt x="996" y="1287"/>
                </a:cubicBezTo>
                <a:cubicBezTo>
                  <a:pt x="985" y="1269"/>
                  <a:pt x="985" y="1269"/>
                  <a:pt x="985" y="1269"/>
                </a:cubicBezTo>
                <a:cubicBezTo>
                  <a:pt x="982" y="1265"/>
                  <a:pt x="980" y="1261"/>
                  <a:pt x="977" y="1257"/>
                </a:cubicBezTo>
                <a:cubicBezTo>
                  <a:pt x="960" y="1225"/>
                  <a:pt x="946" y="1193"/>
                  <a:pt x="937" y="1160"/>
                </a:cubicBezTo>
                <a:cubicBezTo>
                  <a:pt x="936" y="1155"/>
                  <a:pt x="935" y="1150"/>
                  <a:pt x="933" y="1141"/>
                </a:cubicBezTo>
                <a:cubicBezTo>
                  <a:pt x="928" y="1121"/>
                  <a:pt x="928" y="1121"/>
                  <a:pt x="928" y="1121"/>
                </a:cubicBezTo>
                <a:cubicBezTo>
                  <a:pt x="829" y="1121"/>
                  <a:pt x="829" y="1121"/>
                  <a:pt x="829" y="1121"/>
                </a:cubicBezTo>
                <a:cubicBezTo>
                  <a:pt x="818" y="1121"/>
                  <a:pt x="809" y="1112"/>
                  <a:pt x="809" y="1102"/>
                </a:cubicBezTo>
                <a:cubicBezTo>
                  <a:pt x="809" y="971"/>
                  <a:pt x="809" y="971"/>
                  <a:pt x="809" y="971"/>
                </a:cubicBezTo>
                <a:cubicBezTo>
                  <a:pt x="809" y="960"/>
                  <a:pt x="818" y="951"/>
                  <a:pt x="829" y="951"/>
                </a:cubicBezTo>
                <a:cubicBezTo>
                  <a:pt x="908" y="951"/>
                  <a:pt x="908" y="951"/>
                  <a:pt x="908" y="951"/>
                </a:cubicBezTo>
                <a:cubicBezTo>
                  <a:pt x="929" y="947"/>
                  <a:pt x="929" y="947"/>
                  <a:pt x="929" y="947"/>
                </a:cubicBezTo>
                <a:cubicBezTo>
                  <a:pt x="934" y="927"/>
                  <a:pt x="934" y="927"/>
                  <a:pt x="934" y="927"/>
                </a:cubicBezTo>
                <a:cubicBezTo>
                  <a:pt x="935" y="922"/>
                  <a:pt x="936" y="917"/>
                  <a:pt x="938" y="912"/>
                </a:cubicBezTo>
                <a:cubicBezTo>
                  <a:pt x="946" y="879"/>
                  <a:pt x="960" y="847"/>
                  <a:pt x="977" y="815"/>
                </a:cubicBezTo>
                <a:cubicBezTo>
                  <a:pt x="980" y="811"/>
                  <a:pt x="982" y="807"/>
                  <a:pt x="988" y="798"/>
                </a:cubicBezTo>
                <a:cubicBezTo>
                  <a:pt x="998" y="781"/>
                  <a:pt x="998" y="781"/>
                  <a:pt x="998" y="781"/>
                </a:cubicBezTo>
                <a:cubicBezTo>
                  <a:pt x="928" y="711"/>
                  <a:pt x="928" y="711"/>
                  <a:pt x="928" y="711"/>
                </a:cubicBezTo>
                <a:cubicBezTo>
                  <a:pt x="924" y="707"/>
                  <a:pt x="922" y="702"/>
                  <a:pt x="922" y="697"/>
                </a:cubicBezTo>
                <a:cubicBezTo>
                  <a:pt x="922" y="692"/>
                  <a:pt x="924" y="687"/>
                  <a:pt x="928" y="684"/>
                </a:cubicBezTo>
                <a:cubicBezTo>
                  <a:pt x="1021" y="591"/>
                  <a:pt x="1021" y="591"/>
                  <a:pt x="1021" y="591"/>
                </a:cubicBezTo>
                <a:cubicBezTo>
                  <a:pt x="1028" y="584"/>
                  <a:pt x="1041" y="584"/>
                  <a:pt x="1048" y="591"/>
                </a:cubicBezTo>
                <a:cubicBezTo>
                  <a:pt x="1104" y="647"/>
                  <a:pt x="1104" y="647"/>
                  <a:pt x="1104" y="647"/>
                </a:cubicBezTo>
                <a:cubicBezTo>
                  <a:pt x="1122" y="659"/>
                  <a:pt x="1122" y="659"/>
                  <a:pt x="1122" y="659"/>
                </a:cubicBezTo>
                <a:cubicBezTo>
                  <a:pt x="1140" y="648"/>
                  <a:pt x="1140" y="648"/>
                  <a:pt x="1140" y="648"/>
                </a:cubicBezTo>
                <a:cubicBezTo>
                  <a:pt x="1144" y="645"/>
                  <a:pt x="1148" y="643"/>
                  <a:pt x="1152" y="640"/>
                </a:cubicBezTo>
                <a:cubicBezTo>
                  <a:pt x="1183" y="623"/>
                  <a:pt x="1216" y="610"/>
                  <a:pt x="1250" y="600"/>
                </a:cubicBezTo>
                <a:cubicBezTo>
                  <a:pt x="1255" y="599"/>
                  <a:pt x="1260" y="598"/>
                  <a:pt x="1269" y="596"/>
                </a:cubicBezTo>
                <a:cubicBezTo>
                  <a:pt x="1288" y="591"/>
                  <a:pt x="1288" y="591"/>
                  <a:pt x="1288" y="591"/>
                </a:cubicBezTo>
                <a:cubicBezTo>
                  <a:pt x="1288" y="492"/>
                  <a:pt x="1288" y="492"/>
                  <a:pt x="1288" y="492"/>
                </a:cubicBezTo>
                <a:cubicBezTo>
                  <a:pt x="1288" y="481"/>
                  <a:pt x="1297" y="472"/>
                  <a:pt x="1308" y="472"/>
                </a:cubicBezTo>
                <a:cubicBezTo>
                  <a:pt x="1439" y="472"/>
                  <a:pt x="1439" y="472"/>
                  <a:pt x="1439" y="472"/>
                </a:cubicBezTo>
                <a:cubicBezTo>
                  <a:pt x="1449" y="472"/>
                  <a:pt x="1458" y="481"/>
                  <a:pt x="1458" y="492"/>
                </a:cubicBezTo>
                <a:cubicBezTo>
                  <a:pt x="1458" y="571"/>
                  <a:pt x="1458" y="571"/>
                  <a:pt x="1458" y="571"/>
                </a:cubicBezTo>
                <a:cubicBezTo>
                  <a:pt x="1462" y="592"/>
                  <a:pt x="1462" y="592"/>
                  <a:pt x="1462" y="592"/>
                </a:cubicBezTo>
                <a:cubicBezTo>
                  <a:pt x="1482" y="597"/>
                  <a:pt x="1482" y="597"/>
                  <a:pt x="1482" y="597"/>
                </a:cubicBezTo>
                <a:cubicBezTo>
                  <a:pt x="1487" y="598"/>
                  <a:pt x="1492" y="599"/>
                  <a:pt x="1497" y="600"/>
                </a:cubicBezTo>
                <a:cubicBezTo>
                  <a:pt x="1530" y="609"/>
                  <a:pt x="1563" y="623"/>
                  <a:pt x="1594" y="640"/>
                </a:cubicBezTo>
                <a:cubicBezTo>
                  <a:pt x="1598" y="643"/>
                  <a:pt x="1602" y="645"/>
                  <a:pt x="1611" y="650"/>
                </a:cubicBezTo>
                <a:cubicBezTo>
                  <a:pt x="1628" y="661"/>
                  <a:pt x="1628" y="661"/>
                  <a:pt x="1628" y="661"/>
                </a:cubicBezTo>
                <a:cubicBezTo>
                  <a:pt x="1698" y="591"/>
                  <a:pt x="1698" y="591"/>
                  <a:pt x="1698" y="591"/>
                </a:cubicBezTo>
                <a:cubicBezTo>
                  <a:pt x="1706" y="584"/>
                  <a:pt x="1718" y="584"/>
                  <a:pt x="1725" y="591"/>
                </a:cubicBezTo>
                <a:cubicBezTo>
                  <a:pt x="1818" y="684"/>
                  <a:pt x="1818" y="684"/>
                  <a:pt x="1818" y="684"/>
                </a:cubicBezTo>
                <a:cubicBezTo>
                  <a:pt x="1822" y="687"/>
                  <a:pt x="1824" y="692"/>
                  <a:pt x="1824" y="697"/>
                </a:cubicBezTo>
                <a:cubicBezTo>
                  <a:pt x="1824" y="703"/>
                  <a:pt x="1822" y="707"/>
                  <a:pt x="1818" y="711"/>
                </a:cubicBezTo>
                <a:cubicBezTo>
                  <a:pt x="1763" y="767"/>
                  <a:pt x="1763" y="767"/>
                  <a:pt x="1763" y="767"/>
                </a:cubicBezTo>
                <a:cubicBezTo>
                  <a:pt x="1751" y="785"/>
                  <a:pt x="1751" y="785"/>
                  <a:pt x="1751" y="785"/>
                </a:cubicBezTo>
                <a:cubicBezTo>
                  <a:pt x="1761" y="803"/>
                  <a:pt x="1761" y="803"/>
                  <a:pt x="1761" y="803"/>
                </a:cubicBezTo>
                <a:cubicBezTo>
                  <a:pt x="1764" y="807"/>
                  <a:pt x="1767" y="811"/>
                  <a:pt x="1769" y="815"/>
                </a:cubicBezTo>
                <a:cubicBezTo>
                  <a:pt x="1786" y="846"/>
                  <a:pt x="1800" y="879"/>
                  <a:pt x="1809" y="913"/>
                </a:cubicBezTo>
                <a:cubicBezTo>
                  <a:pt x="1810" y="917"/>
                  <a:pt x="1812" y="922"/>
                  <a:pt x="1814" y="932"/>
                </a:cubicBezTo>
                <a:cubicBezTo>
                  <a:pt x="1818" y="951"/>
                  <a:pt x="1818" y="951"/>
                  <a:pt x="1818" y="951"/>
                </a:cubicBezTo>
                <a:cubicBezTo>
                  <a:pt x="1918" y="951"/>
                  <a:pt x="1918" y="951"/>
                  <a:pt x="1918" y="951"/>
                </a:cubicBezTo>
                <a:cubicBezTo>
                  <a:pt x="1928" y="951"/>
                  <a:pt x="1937" y="960"/>
                  <a:pt x="1937" y="971"/>
                </a:cubicBezTo>
                <a:lnTo>
                  <a:pt x="1937" y="1102"/>
                </a:lnTo>
                <a:close/>
              </a:path>
            </a:pathLst>
          </a:custGeom>
          <a:solidFill>
            <a:schemeClr val="bg1"/>
          </a:solidFill>
          <a:ln>
            <a:noFill/>
          </a:ln>
        </p:spPr>
        <p:txBody>
          <a:bodyPr vert="horz" wrap="square" lIns="45720" tIns="22860" rIns="45720" bIns="22860" numCol="1" anchor="t" anchorCtr="0" compatLnSpc="1"/>
          <a:lstStyle/>
          <a:p>
            <a:endParaRPr lang="en-US">
              <a:latin typeface="字魂105号-简雅黑" panose="00000500000000000000" pitchFamily="2" charset="-122"/>
              <a:ea typeface="字魂105号-简雅黑" panose="00000500000000000000" pitchFamily="2" charset="-122"/>
              <a:cs typeface="+mn-ea"/>
              <a:sym typeface="+mn-lt"/>
            </a:endParaRPr>
          </a:p>
        </p:txBody>
      </p:sp>
      <p:sp>
        <p:nvSpPr>
          <p:cNvPr id="15" name="Freeform 22">
            <a:extLst>
              <a:ext uri="{FF2B5EF4-FFF2-40B4-BE49-F238E27FC236}">
                <a16:creationId xmlns:a16="http://schemas.microsoft.com/office/drawing/2014/main" id="{D4D8B6B8-B78D-422A-ADE0-8E1E05AE6EE1}"/>
              </a:ext>
            </a:extLst>
          </p:cNvPr>
          <p:cNvSpPr>
            <a:spLocks noEditPoints="1"/>
          </p:cNvSpPr>
          <p:nvPr/>
        </p:nvSpPr>
        <p:spPr bwMode="auto">
          <a:xfrm>
            <a:off x="6633028" y="3484954"/>
            <a:ext cx="418716" cy="572567"/>
          </a:xfrm>
          <a:custGeom>
            <a:avLst/>
            <a:gdLst>
              <a:gd name="T0" fmla="*/ 621 w 1662"/>
              <a:gd name="T1" fmla="*/ 583 h 2268"/>
              <a:gd name="T2" fmla="*/ 518 w 1662"/>
              <a:gd name="T3" fmla="*/ 946 h 2268"/>
              <a:gd name="T4" fmla="*/ 880 w 1662"/>
              <a:gd name="T5" fmla="*/ 1048 h 2268"/>
              <a:gd name="T6" fmla="*/ 983 w 1662"/>
              <a:gd name="T7" fmla="*/ 686 h 2268"/>
              <a:gd name="T8" fmla="*/ 689 w 1662"/>
              <a:gd name="T9" fmla="*/ 1034 h 2268"/>
              <a:gd name="T10" fmla="*/ 533 w 1662"/>
              <a:gd name="T11" fmla="*/ 754 h 2268"/>
              <a:gd name="T12" fmla="*/ 813 w 1662"/>
              <a:gd name="T13" fmla="*/ 598 h 2268"/>
              <a:gd name="T14" fmla="*/ 968 w 1662"/>
              <a:gd name="T15" fmla="*/ 878 h 2268"/>
              <a:gd name="T16" fmla="*/ 1116 w 1662"/>
              <a:gd name="T17" fmla="*/ 609 h 2268"/>
              <a:gd name="T18" fmla="*/ 958 w 1662"/>
              <a:gd name="T19" fmla="*/ 450 h 2268"/>
              <a:gd name="T20" fmla="*/ 806 w 1662"/>
              <a:gd name="T21" fmla="*/ 304 h 2268"/>
              <a:gd name="T22" fmla="*/ 546 w 1662"/>
              <a:gd name="T23" fmla="*/ 449 h 2268"/>
              <a:gd name="T24" fmla="*/ 333 w 1662"/>
              <a:gd name="T25" fmla="*/ 533 h 2268"/>
              <a:gd name="T26" fmla="*/ 346 w 1662"/>
              <a:gd name="T27" fmla="*/ 704 h 2268"/>
              <a:gd name="T28" fmla="*/ 346 w 1662"/>
              <a:gd name="T29" fmla="*/ 928 h 2268"/>
              <a:gd name="T30" fmla="*/ 333 w 1662"/>
              <a:gd name="T31" fmla="*/ 1099 h 2268"/>
              <a:gd name="T32" fmla="*/ 546 w 1662"/>
              <a:gd name="T33" fmla="*/ 1183 h 2268"/>
              <a:gd name="T34" fmla="*/ 806 w 1662"/>
              <a:gd name="T35" fmla="*/ 1328 h 2268"/>
              <a:gd name="T36" fmla="*/ 957 w 1662"/>
              <a:gd name="T37" fmla="*/ 1182 h 2268"/>
              <a:gd name="T38" fmla="*/ 1116 w 1662"/>
              <a:gd name="T39" fmla="*/ 1023 h 2268"/>
              <a:gd name="T40" fmla="*/ 1263 w 1662"/>
              <a:gd name="T41" fmla="*/ 871 h 2268"/>
              <a:gd name="T42" fmla="*/ 1140 w 1662"/>
              <a:gd name="T43" fmla="*/ 888 h 2268"/>
              <a:gd name="T44" fmla="*/ 1076 w 1662"/>
              <a:gd name="T45" fmla="*/ 1012 h 2268"/>
              <a:gd name="T46" fmla="*/ 1021 w 1662"/>
              <a:gd name="T47" fmla="*/ 1189 h 2268"/>
              <a:gd name="T48" fmla="*/ 839 w 1662"/>
              <a:gd name="T49" fmla="*/ 1186 h 2268"/>
              <a:gd name="T50" fmla="*/ 678 w 1662"/>
              <a:gd name="T51" fmla="*/ 1271 h 2268"/>
              <a:gd name="T52" fmla="*/ 565 w 1662"/>
              <a:gd name="T53" fmla="*/ 1148 h 2268"/>
              <a:gd name="T54" fmla="*/ 378 w 1662"/>
              <a:gd name="T55" fmla="*/ 1111 h 2268"/>
              <a:gd name="T56" fmla="*/ 425 w 1662"/>
              <a:gd name="T57" fmla="*/ 1012 h 2268"/>
              <a:gd name="T58" fmla="*/ 296 w 1662"/>
              <a:gd name="T59" fmla="*/ 888 h 2268"/>
              <a:gd name="T60" fmla="*/ 382 w 1662"/>
              <a:gd name="T61" fmla="*/ 724 h 2268"/>
              <a:gd name="T62" fmla="*/ 378 w 1662"/>
              <a:gd name="T63" fmla="*/ 545 h 2268"/>
              <a:gd name="T64" fmla="*/ 527 w 1662"/>
              <a:gd name="T65" fmla="*/ 490 h 2268"/>
              <a:gd name="T66" fmla="*/ 663 w 1662"/>
              <a:gd name="T67" fmla="*/ 446 h 2268"/>
              <a:gd name="T68" fmla="*/ 823 w 1662"/>
              <a:gd name="T69" fmla="*/ 361 h 2268"/>
              <a:gd name="T70" fmla="*/ 936 w 1662"/>
              <a:gd name="T71" fmla="*/ 484 h 2268"/>
              <a:gd name="T72" fmla="*/ 1124 w 1662"/>
              <a:gd name="T73" fmla="*/ 520 h 2268"/>
              <a:gd name="T74" fmla="*/ 1083 w 1662"/>
              <a:gd name="T75" fmla="*/ 630 h 2268"/>
              <a:gd name="T76" fmla="*/ 1223 w 1662"/>
              <a:gd name="T77" fmla="*/ 761 h 2268"/>
              <a:gd name="T78" fmla="*/ 1400 w 1662"/>
              <a:gd name="T79" fmla="*/ 692 h 2268"/>
              <a:gd name="T80" fmla="*/ 1041 w 1662"/>
              <a:gd name="T81" fmla="*/ 57 h 2268"/>
              <a:gd name="T82" fmla="*/ 152 w 1662"/>
              <a:gd name="T83" fmla="*/ 1508 h 2268"/>
              <a:gd name="T84" fmla="*/ 1085 w 1662"/>
              <a:gd name="T85" fmla="*/ 1923 h 2268"/>
              <a:gd name="T86" fmla="*/ 1455 w 1662"/>
              <a:gd name="T87" fmla="*/ 1496 h 2268"/>
              <a:gd name="T88" fmla="*/ 1514 w 1662"/>
              <a:gd name="T89" fmla="*/ 1322 h 2268"/>
              <a:gd name="T90" fmla="*/ 1506 w 1662"/>
              <a:gd name="T91" fmla="*/ 1156 h 2268"/>
              <a:gd name="T92" fmla="*/ 1562 w 1662"/>
              <a:gd name="T93" fmla="*/ 1109 h 2268"/>
              <a:gd name="T94" fmla="*/ 1489 w 1662"/>
              <a:gd name="T95" fmla="*/ 1290 h 2268"/>
              <a:gd name="T96" fmla="*/ 1479 w 1662"/>
              <a:gd name="T97" fmla="*/ 1366 h 2268"/>
              <a:gd name="T98" fmla="*/ 1279 w 1662"/>
              <a:gd name="T99" fmla="*/ 1746 h 2268"/>
              <a:gd name="T100" fmla="*/ 190 w 1662"/>
              <a:gd name="T101" fmla="*/ 1674 h 2268"/>
              <a:gd name="T102" fmla="*/ 642 w 1662"/>
              <a:gd name="T103" fmla="*/ 46 h 2268"/>
              <a:gd name="T104" fmla="*/ 1277 w 1662"/>
              <a:gd name="T105" fmla="*/ 362 h 2268"/>
              <a:gd name="T106" fmla="*/ 1603 w 1662"/>
              <a:gd name="T107" fmla="*/ 1005 h 2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2" h="2268">
                <a:moveTo>
                  <a:pt x="983" y="686"/>
                </a:moveTo>
                <a:cubicBezTo>
                  <a:pt x="959" y="643"/>
                  <a:pt x="923" y="607"/>
                  <a:pt x="880" y="583"/>
                </a:cubicBezTo>
                <a:cubicBezTo>
                  <a:pt x="862" y="573"/>
                  <a:pt x="843" y="565"/>
                  <a:pt x="823" y="560"/>
                </a:cubicBezTo>
                <a:cubicBezTo>
                  <a:pt x="776" y="546"/>
                  <a:pt x="725" y="546"/>
                  <a:pt x="678" y="560"/>
                </a:cubicBezTo>
                <a:cubicBezTo>
                  <a:pt x="659" y="565"/>
                  <a:pt x="639" y="573"/>
                  <a:pt x="621" y="583"/>
                </a:cubicBezTo>
                <a:cubicBezTo>
                  <a:pt x="578" y="608"/>
                  <a:pt x="542" y="643"/>
                  <a:pt x="518" y="686"/>
                </a:cubicBezTo>
                <a:cubicBezTo>
                  <a:pt x="508" y="705"/>
                  <a:pt x="500" y="724"/>
                  <a:pt x="495" y="743"/>
                </a:cubicBezTo>
                <a:cubicBezTo>
                  <a:pt x="488" y="767"/>
                  <a:pt x="485" y="791"/>
                  <a:pt x="485" y="816"/>
                </a:cubicBezTo>
                <a:cubicBezTo>
                  <a:pt x="485" y="841"/>
                  <a:pt x="488" y="865"/>
                  <a:pt x="495" y="888"/>
                </a:cubicBezTo>
                <a:cubicBezTo>
                  <a:pt x="500" y="908"/>
                  <a:pt x="508" y="927"/>
                  <a:pt x="518" y="946"/>
                </a:cubicBezTo>
                <a:cubicBezTo>
                  <a:pt x="542" y="989"/>
                  <a:pt x="578" y="1024"/>
                  <a:pt x="621" y="1048"/>
                </a:cubicBezTo>
                <a:cubicBezTo>
                  <a:pt x="639" y="1059"/>
                  <a:pt x="659" y="1066"/>
                  <a:pt x="678" y="1072"/>
                </a:cubicBezTo>
                <a:cubicBezTo>
                  <a:pt x="702" y="1079"/>
                  <a:pt x="726" y="1082"/>
                  <a:pt x="751" y="1082"/>
                </a:cubicBezTo>
                <a:cubicBezTo>
                  <a:pt x="776" y="1082"/>
                  <a:pt x="800" y="1079"/>
                  <a:pt x="823" y="1072"/>
                </a:cubicBezTo>
                <a:cubicBezTo>
                  <a:pt x="843" y="1067"/>
                  <a:pt x="862" y="1059"/>
                  <a:pt x="880" y="1048"/>
                </a:cubicBezTo>
                <a:cubicBezTo>
                  <a:pt x="923" y="1024"/>
                  <a:pt x="959" y="989"/>
                  <a:pt x="983" y="946"/>
                </a:cubicBezTo>
                <a:cubicBezTo>
                  <a:pt x="993" y="927"/>
                  <a:pt x="1001" y="908"/>
                  <a:pt x="1007" y="889"/>
                </a:cubicBezTo>
                <a:cubicBezTo>
                  <a:pt x="1013" y="865"/>
                  <a:pt x="1017" y="841"/>
                  <a:pt x="1017" y="816"/>
                </a:cubicBezTo>
                <a:cubicBezTo>
                  <a:pt x="1017" y="791"/>
                  <a:pt x="1013" y="767"/>
                  <a:pt x="1007" y="743"/>
                </a:cubicBezTo>
                <a:cubicBezTo>
                  <a:pt x="1001" y="724"/>
                  <a:pt x="993" y="704"/>
                  <a:pt x="983" y="686"/>
                </a:cubicBezTo>
                <a:close/>
                <a:moveTo>
                  <a:pt x="968" y="878"/>
                </a:moveTo>
                <a:cubicBezTo>
                  <a:pt x="964" y="894"/>
                  <a:pt x="957" y="911"/>
                  <a:pt x="948" y="926"/>
                </a:cubicBezTo>
                <a:cubicBezTo>
                  <a:pt x="928" y="963"/>
                  <a:pt x="898" y="993"/>
                  <a:pt x="861" y="1014"/>
                </a:cubicBezTo>
                <a:cubicBezTo>
                  <a:pt x="845" y="1022"/>
                  <a:pt x="829" y="1029"/>
                  <a:pt x="812" y="1034"/>
                </a:cubicBezTo>
                <a:cubicBezTo>
                  <a:pt x="773" y="1045"/>
                  <a:pt x="729" y="1045"/>
                  <a:pt x="689" y="1034"/>
                </a:cubicBezTo>
                <a:cubicBezTo>
                  <a:pt x="672" y="1029"/>
                  <a:pt x="656" y="1022"/>
                  <a:pt x="640" y="1014"/>
                </a:cubicBezTo>
                <a:cubicBezTo>
                  <a:pt x="604" y="993"/>
                  <a:pt x="574" y="963"/>
                  <a:pt x="553" y="926"/>
                </a:cubicBezTo>
                <a:cubicBezTo>
                  <a:pt x="544" y="910"/>
                  <a:pt x="538" y="894"/>
                  <a:pt x="533" y="878"/>
                </a:cubicBezTo>
                <a:cubicBezTo>
                  <a:pt x="527" y="858"/>
                  <a:pt x="524" y="837"/>
                  <a:pt x="524" y="816"/>
                </a:cubicBezTo>
                <a:cubicBezTo>
                  <a:pt x="524" y="795"/>
                  <a:pt x="527" y="774"/>
                  <a:pt x="533" y="754"/>
                </a:cubicBezTo>
                <a:cubicBezTo>
                  <a:pt x="538" y="738"/>
                  <a:pt x="544" y="721"/>
                  <a:pt x="553" y="706"/>
                </a:cubicBezTo>
                <a:cubicBezTo>
                  <a:pt x="574" y="669"/>
                  <a:pt x="604" y="639"/>
                  <a:pt x="640" y="618"/>
                </a:cubicBezTo>
                <a:cubicBezTo>
                  <a:pt x="656" y="610"/>
                  <a:pt x="672" y="603"/>
                  <a:pt x="689" y="598"/>
                </a:cubicBezTo>
                <a:cubicBezTo>
                  <a:pt x="709" y="592"/>
                  <a:pt x="730" y="590"/>
                  <a:pt x="751" y="590"/>
                </a:cubicBezTo>
                <a:cubicBezTo>
                  <a:pt x="772" y="590"/>
                  <a:pt x="793" y="592"/>
                  <a:pt x="813" y="598"/>
                </a:cubicBezTo>
                <a:cubicBezTo>
                  <a:pt x="829" y="603"/>
                  <a:pt x="845" y="609"/>
                  <a:pt x="861" y="618"/>
                </a:cubicBezTo>
                <a:cubicBezTo>
                  <a:pt x="898" y="639"/>
                  <a:pt x="928" y="669"/>
                  <a:pt x="948" y="705"/>
                </a:cubicBezTo>
                <a:cubicBezTo>
                  <a:pt x="957" y="721"/>
                  <a:pt x="964" y="737"/>
                  <a:pt x="968" y="754"/>
                </a:cubicBezTo>
                <a:cubicBezTo>
                  <a:pt x="974" y="774"/>
                  <a:pt x="977" y="795"/>
                  <a:pt x="977" y="816"/>
                </a:cubicBezTo>
                <a:cubicBezTo>
                  <a:pt x="977" y="837"/>
                  <a:pt x="974" y="858"/>
                  <a:pt x="968" y="878"/>
                </a:cubicBezTo>
                <a:close/>
                <a:moveTo>
                  <a:pt x="1206" y="704"/>
                </a:moveTo>
                <a:cubicBezTo>
                  <a:pt x="1155" y="704"/>
                  <a:pt x="1155" y="704"/>
                  <a:pt x="1155" y="704"/>
                </a:cubicBezTo>
                <a:cubicBezTo>
                  <a:pt x="1155" y="703"/>
                  <a:pt x="1155" y="702"/>
                  <a:pt x="1155" y="701"/>
                </a:cubicBezTo>
                <a:cubicBezTo>
                  <a:pt x="1146" y="670"/>
                  <a:pt x="1134" y="640"/>
                  <a:pt x="1118" y="611"/>
                </a:cubicBezTo>
                <a:cubicBezTo>
                  <a:pt x="1117" y="610"/>
                  <a:pt x="1117" y="610"/>
                  <a:pt x="1116" y="609"/>
                </a:cubicBezTo>
                <a:cubicBezTo>
                  <a:pt x="1152" y="574"/>
                  <a:pt x="1152" y="574"/>
                  <a:pt x="1152" y="574"/>
                </a:cubicBezTo>
                <a:cubicBezTo>
                  <a:pt x="1174" y="551"/>
                  <a:pt x="1174" y="515"/>
                  <a:pt x="1152" y="492"/>
                </a:cubicBezTo>
                <a:cubicBezTo>
                  <a:pt x="1074" y="415"/>
                  <a:pt x="1074" y="415"/>
                  <a:pt x="1074" y="415"/>
                </a:cubicBezTo>
                <a:cubicBezTo>
                  <a:pt x="1052" y="393"/>
                  <a:pt x="1015" y="393"/>
                  <a:pt x="993" y="415"/>
                </a:cubicBezTo>
                <a:cubicBezTo>
                  <a:pt x="958" y="450"/>
                  <a:pt x="958" y="450"/>
                  <a:pt x="958" y="450"/>
                </a:cubicBezTo>
                <a:cubicBezTo>
                  <a:pt x="957" y="450"/>
                  <a:pt x="956" y="449"/>
                  <a:pt x="955" y="449"/>
                </a:cubicBezTo>
                <a:cubicBezTo>
                  <a:pt x="926" y="433"/>
                  <a:pt x="896" y="420"/>
                  <a:pt x="865" y="412"/>
                </a:cubicBezTo>
                <a:cubicBezTo>
                  <a:pt x="865" y="412"/>
                  <a:pt x="864" y="412"/>
                  <a:pt x="863" y="411"/>
                </a:cubicBezTo>
                <a:cubicBezTo>
                  <a:pt x="863" y="361"/>
                  <a:pt x="863" y="361"/>
                  <a:pt x="863" y="361"/>
                </a:cubicBezTo>
                <a:cubicBezTo>
                  <a:pt x="863" y="329"/>
                  <a:pt x="837" y="304"/>
                  <a:pt x="806" y="304"/>
                </a:cubicBezTo>
                <a:cubicBezTo>
                  <a:pt x="696" y="304"/>
                  <a:pt x="696" y="304"/>
                  <a:pt x="696" y="304"/>
                </a:cubicBezTo>
                <a:cubicBezTo>
                  <a:pt x="664" y="304"/>
                  <a:pt x="639" y="329"/>
                  <a:pt x="639" y="361"/>
                </a:cubicBezTo>
                <a:cubicBezTo>
                  <a:pt x="639" y="411"/>
                  <a:pt x="639" y="411"/>
                  <a:pt x="639" y="411"/>
                </a:cubicBezTo>
                <a:cubicBezTo>
                  <a:pt x="638" y="412"/>
                  <a:pt x="637" y="412"/>
                  <a:pt x="636" y="412"/>
                </a:cubicBezTo>
                <a:cubicBezTo>
                  <a:pt x="605" y="421"/>
                  <a:pt x="575" y="433"/>
                  <a:pt x="546" y="449"/>
                </a:cubicBezTo>
                <a:cubicBezTo>
                  <a:pt x="545" y="450"/>
                  <a:pt x="545" y="450"/>
                  <a:pt x="544" y="450"/>
                </a:cubicBezTo>
                <a:cubicBezTo>
                  <a:pt x="508" y="415"/>
                  <a:pt x="508" y="415"/>
                  <a:pt x="508" y="415"/>
                </a:cubicBezTo>
                <a:cubicBezTo>
                  <a:pt x="486" y="392"/>
                  <a:pt x="450" y="392"/>
                  <a:pt x="427" y="415"/>
                </a:cubicBezTo>
                <a:cubicBezTo>
                  <a:pt x="350" y="492"/>
                  <a:pt x="350" y="492"/>
                  <a:pt x="350" y="492"/>
                </a:cubicBezTo>
                <a:cubicBezTo>
                  <a:pt x="339" y="503"/>
                  <a:pt x="333" y="517"/>
                  <a:pt x="333" y="533"/>
                </a:cubicBezTo>
                <a:cubicBezTo>
                  <a:pt x="333" y="548"/>
                  <a:pt x="339" y="563"/>
                  <a:pt x="350" y="574"/>
                </a:cubicBezTo>
                <a:cubicBezTo>
                  <a:pt x="385" y="609"/>
                  <a:pt x="385" y="609"/>
                  <a:pt x="385" y="609"/>
                </a:cubicBezTo>
                <a:cubicBezTo>
                  <a:pt x="385" y="610"/>
                  <a:pt x="384" y="611"/>
                  <a:pt x="384" y="611"/>
                </a:cubicBezTo>
                <a:cubicBezTo>
                  <a:pt x="368" y="640"/>
                  <a:pt x="355" y="671"/>
                  <a:pt x="347" y="701"/>
                </a:cubicBezTo>
                <a:cubicBezTo>
                  <a:pt x="347" y="702"/>
                  <a:pt x="346" y="703"/>
                  <a:pt x="346" y="704"/>
                </a:cubicBezTo>
                <a:cubicBezTo>
                  <a:pt x="296" y="704"/>
                  <a:pt x="296" y="704"/>
                  <a:pt x="296" y="704"/>
                </a:cubicBezTo>
                <a:cubicBezTo>
                  <a:pt x="264" y="704"/>
                  <a:pt x="238" y="729"/>
                  <a:pt x="238" y="761"/>
                </a:cubicBezTo>
                <a:cubicBezTo>
                  <a:pt x="238" y="871"/>
                  <a:pt x="238" y="871"/>
                  <a:pt x="238" y="871"/>
                </a:cubicBezTo>
                <a:cubicBezTo>
                  <a:pt x="238" y="902"/>
                  <a:pt x="264" y="928"/>
                  <a:pt x="296" y="928"/>
                </a:cubicBezTo>
                <a:cubicBezTo>
                  <a:pt x="346" y="928"/>
                  <a:pt x="346" y="928"/>
                  <a:pt x="346" y="928"/>
                </a:cubicBezTo>
                <a:cubicBezTo>
                  <a:pt x="346" y="929"/>
                  <a:pt x="347" y="930"/>
                  <a:pt x="347" y="930"/>
                </a:cubicBezTo>
                <a:cubicBezTo>
                  <a:pt x="355" y="961"/>
                  <a:pt x="368" y="991"/>
                  <a:pt x="384" y="1021"/>
                </a:cubicBezTo>
                <a:cubicBezTo>
                  <a:pt x="384" y="1021"/>
                  <a:pt x="385" y="1022"/>
                  <a:pt x="385" y="1023"/>
                </a:cubicBezTo>
                <a:cubicBezTo>
                  <a:pt x="350" y="1058"/>
                  <a:pt x="350" y="1058"/>
                  <a:pt x="350" y="1058"/>
                </a:cubicBezTo>
                <a:cubicBezTo>
                  <a:pt x="339" y="1069"/>
                  <a:pt x="333" y="1084"/>
                  <a:pt x="333" y="1099"/>
                </a:cubicBezTo>
                <a:cubicBezTo>
                  <a:pt x="333" y="1114"/>
                  <a:pt x="339" y="1129"/>
                  <a:pt x="350" y="1140"/>
                </a:cubicBezTo>
                <a:cubicBezTo>
                  <a:pt x="427" y="1217"/>
                  <a:pt x="427" y="1217"/>
                  <a:pt x="427" y="1217"/>
                </a:cubicBezTo>
                <a:cubicBezTo>
                  <a:pt x="450" y="1239"/>
                  <a:pt x="486" y="1239"/>
                  <a:pt x="508" y="1217"/>
                </a:cubicBezTo>
                <a:cubicBezTo>
                  <a:pt x="544" y="1182"/>
                  <a:pt x="544" y="1182"/>
                  <a:pt x="544" y="1182"/>
                </a:cubicBezTo>
                <a:cubicBezTo>
                  <a:pt x="545" y="1182"/>
                  <a:pt x="545" y="1182"/>
                  <a:pt x="546" y="1183"/>
                </a:cubicBezTo>
                <a:cubicBezTo>
                  <a:pt x="575" y="1199"/>
                  <a:pt x="605" y="1211"/>
                  <a:pt x="636" y="1220"/>
                </a:cubicBezTo>
                <a:cubicBezTo>
                  <a:pt x="637" y="1220"/>
                  <a:pt x="638" y="1220"/>
                  <a:pt x="639" y="1220"/>
                </a:cubicBezTo>
                <a:cubicBezTo>
                  <a:pt x="639" y="1271"/>
                  <a:pt x="639" y="1271"/>
                  <a:pt x="639" y="1271"/>
                </a:cubicBezTo>
                <a:cubicBezTo>
                  <a:pt x="639" y="1302"/>
                  <a:pt x="664" y="1328"/>
                  <a:pt x="696" y="1328"/>
                </a:cubicBezTo>
                <a:cubicBezTo>
                  <a:pt x="806" y="1328"/>
                  <a:pt x="806" y="1328"/>
                  <a:pt x="806" y="1328"/>
                </a:cubicBezTo>
                <a:cubicBezTo>
                  <a:pt x="837" y="1328"/>
                  <a:pt x="863" y="1302"/>
                  <a:pt x="863" y="1271"/>
                </a:cubicBezTo>
                <a:cubicBezTo>
                  <a:pt x="863" y="1220"/>
                  <a:pt x="863" y="1220"/>
                  <a:pt x="863" y="1220"/>
                </a:cubicBezTo>
                <a:cubicBezTo>
                  <a:pt x="864" y="1220"/>
                  <a:pt x="864" y="1220"/>
                  <a:pt x="865" y="1220"/>
                </a:cubicBezTo>
                <a:cubicBezTo>
                  <a:pt x="896" y="1212"/>
                  <a:pt x="926" y="1199"/>
                  <a:pt x="955" y="1183"/>
                </a:cubicBezTo>
                <a:cubicBezTo>
                  <a:pt x="956" y="1182"/>
                  <a:pt x="957" y="1182"/>
                  <a:pt x="957" y="1182"/>
                </a:cubicBezTo>
                <a:cubicBezTo>
                  <a:pt x="993" y="1217"/>
                  <a:pt x="993" y="1217"/>
                  <a:pt x="993" y="1217"/>
                </a:cubicBezTo>
                <a:cubicBezTo>
                  <a:pt x="1016" y="1239"/>
                  <a:pt x="1052" y="1239"/>
                  <a:pt x="1074" y="1217"/>
                </a:cubicBezTo>
                <a:cubicBezTo>
                  <a:pt x="1152" y="1140"/>
                  <a:pt x="1152" y="1140"/>
                  <a:pt x="1152" y="1140"/>
                </a:cubicBezTo>
                <a:cubicBezTo>
                  <a:pt x="1174" y="1117"/>
                  <a:pt x="1174" y="1081"/>
                  <a:pt x="1152" y="1058"/>
                </a:cubicBezTo>
                <a:cubicBezTo>
                  <a:pt x="1116" y="1023"/>
                  <a:pt x="1116" y="1023"/>
                  <a:pt x="1116" y="1023"/>
                </a:cubicBezTo>
                <a:cubicBezTo>
                  <a:pt x="1117" y="1022"/>
                  <a:pt x="1117" y="1021"/>
                  <a:pt x="1118" y="1021"/>
                </a:cubicBezTo>
                <a:cubicBezTo>
                  <a:pt x="1134" y="992"/>
                  <a:pt x="1146" y="961"/>
                  <a:pt x="1155" y="931"/>
                </a:cubicBezTo>
                <a:cubicBezTo>
                  <a:pt x="1155" y="930"/>
                  <a:pt x="1155" y="929"/>
                  <a:pt x="1155" y="928"/>
                </a:cubicBezTo>
                <a:cubicBezTo>
                  <a:pt x="1206" y="928"/>
                  <a:pt x="1206" y="928"/>
                  <a:pt x="1206" y="928"/>
                </a:cubicBezTo>
                <a:cubicBezTo>
                  <a:pt x="1237" y="928"/>
                  <a:pt x="1263" y="902"/>
                  <a:pt x="1263" y="871"/>
                </a:cubicBezTo>
                <a:cubicBezTo>
                  <a:pt x="1263" y="761"/>
                  <a:pt x="1263" y="761"/>
                  <a:pt x="1263" y="761"/>
                </a:cubicBezTo>
                <a:cubicBezTo>
                  <a:pt x="1263" y="729"/>
                  <a:pt x="1237" y="704"/>
                  <a:pt x="1206" y="704"/>
                </a:cubicBezTo>
                <a:close/>
                <a:moveTo>
                  <a:pt x="1223" y="871"/>
                </a:moveTo>
                <a:cubicBezTo>
                  <a:pt x="1223" y="880"/>
                  <a:pt x="1215" y="888"/>
                  <a:pt x="1206" y="888"/>
                </a:cubicBezTo>
                <a:cubicBezTo>
                  <a:pt x="1140" y="888"/>
                  <a:pt x="1140" y="888"/>
                  <a:pt x="1140" y="888"/>
                </a:cubicBezTo>
                <a:cubicBezTo>
                  <a:pt x="1123" y="892"/>
                  <a:pt x="1123" y="892"/>
                  <a:pt x="1123" y="892"/>
                </a:cubicBezTo>
                <a:cubicBezTo>
                  <a:pt x="1119" y="907"/>
                  <a:pt x="1119" y="907"/>
                  <a:pt x="1119" y="907"/>
                </a:cubicBezTo>
                <a:cubicBezTo>
                  <a:pt x="1119" y="911"/>
                  <a:pt x="1118" y="916"/>
                  <a:pt x="1116" y="920"/>
                </a:cubicBezTo>
                <a:cubicBezTo>
                  <a:pt x="1109" y="948"/>
                  <a:pt x="1097" y="975"/>
                  <a:pt x="1083" y="1001"/>
                </a:cubicBezTo>
                <a:cubicBezTo>
                  <a:pt x="1081" y="1005"/>
                  <a:pt x="1079" y="1008"/>
                  <a:pt x="1076" y="1012"/>
                </a:cubicBezTo>
                <a:cubicBezTo>
                  <a:pt x="1066" y="1029"/>
                  <a:pt x="1066" y="1029"/>
                  <a:pt x="1066" y="1029"/>
                </a:cubicBezTo>
                <a:cubicBezTo>
                  <a:pt x="1124" y="1086"/>
                  <a:pt x="1124" y="1086"/>
                  <a:pt x="1124" y="1086"/>
                </a:cubicBezTo>
                <a:cubicBezTo>
                  <a:pt x="1131" y="1093"/>
                  <a:pt x="1131" y="1105"/>
                  <a:pt x="1124" y="1111"/>
                </a:cubicBezTo>
                <a:cubicBezTo>
                  <a:pt x="1046" y="1189"/>
                  <a:pt x="1046" y="1189"/>
                  <a:pt x="1046" y="1189"/>
                </a:cubicBezTo>
                <a:cubicBezTo>
                  <a:pt x="1039" y="1196"/>
                  <a:pt x="1028" y="1196"/>
                  <a:pt x="1021" y="1189"/>
                </a:cubicBezTo>
                <a:cubicBezTo>
                  <a:pt x="963" y="1131"/>
                  <a:pt x="963" y="1131"/>
                  <a:pt x="963" y="1131"/>
                </a:cubicBezTo>
                <a:cubicBezTo>
                  <a:pt x="946" y="1142"/>
                  <a:pt x="946" y="1142"/>
                  <a:pt x="946" y="1142"/>
                </a:cubicBezTo>
                <a:cubicBezTo>
                  <a:pt x="943" y="1144"/>
                  <a:pt x="940" y="1146"/>
                  <a:pt x="936" y="1148"/>
                </a:cubicBezTo>
                <a:cubicBezTo>
                  <a:pt x="910" y="1163"/>
                  <a:pt x="882" y="1174"/>
                  <a:pt x="854" y="1182"/>
                </a:cubicBezTo>
                <a:cubicBezTo>
                  <a:pt x="850" y="1183"/>
                  <a:pt x="846" y="1184"/>
                  <a:pt x="839" y="1186"/>
                </a:cubicBezTo>
                <a:cubicBezTo>
                  <a:pt x="823" y="1189"/>
                  <a:pt x="823" y="1189"/>
                  <a:pt x="823" y="1189"/>
                </a:cubicBezTo>
                <a:cubicBezTo>
                  <a:pt x="823" y="1271"/>
                  <a:pt x="823" y="1271"/>
                  <a:pt x="823" y="1271"/>
                </a:cubicBezTo>
                <a:cubicBezTo>
                  <a:pt x="823" y="1281"/>
                  <a:pt x="815" y="1288"/>
                  <a:pt x="806" y="1288"/>
                </a:cubicBezTo>
                <a:cubicBezTo>
                  <a:pt x="696" y="1288"/>
                  <a:pt x="696" y="1288"/>
                  <a:pt x="696" y="1288"/>
                </a:cubicBezTo>
                <a:cubicBezTo>
                  <a:pt x="686" y="1288"/>
                  <a:pt x="678" y="1281"/>
                  <a:pt x="678" y="1271"/>
                </a:cubicBezTo>
                <a:cubicBezTo>
                  <a:pt x="678" y="1205"/>
                  <a:pt x="678" y="1205"/>
                  <a:pt x="678" y="1205"/>
                </a:cubicBezTo>
                <a:cubicBezTo>
                  <a:pt x="675" y="1188"/>
                  <a:pt x="675" y="1188"/>
                  <a:pt x="675" y="1188"/>
                </a:cubicBezTo>
                <a:cubicBezTo>
                  <a:pt x="660" y="1185"/>
                  <a:pt x="660" y="1185"/>
                  <a:pt x="660" y="1185"/>
                </a:cubicBezTo>
                <a:cubicBezTo>
                  <a:pt x="656" y="1184"/>
                  <a:pt x="651" y="1183"/>
                  <a:pt x="647" y="1181"/>
                </a:cubicBezTo>
                <a:cubicBezTo>
                  <a:pt x="619" y="1174"/>
                  <a:pt x="591" y="1162"/>
                  <a:pt x="565" y="1148"/>
                </a:cubicBezTo>
                <a:cubicBezTo>
                  <a:pt x="562" y="1146"/>
                  <a:pt x="558" y="1144"/>
                  <a:pt x="555" y="1142"/>
                </a:cubicBezTo>
                <a:cubicBezTo>
                  <a:pt x="538" y="1131"/>
                  <a:pt x="538" y="1131"/>
                  <a:pt x="538" y="1131"/>
                </a:cubicBezTo>
                <a:cubicBezTo>
                  <a:pt x="480" y="1189"/>
                  <a:pt x="480" y="1189"/>
                  <a:pt x="480" y="1189"/>
                </a:cubicBezTo>
                <a:cubicBezTo>
                  <a:pt x="473" y="1196"/>
                  <a:pt x="462" y="1196"/>
                  <a:pt x="455" y="1189"/>
                </a:cubicBezTo>
                <a:cubicBezTo>
                  <a:pt x="378" y="1111"/>
                  <a:pt x="378" y="1111"/>
                  <a:pt x="378" y="1111"/>
                </a:cubicBezTo>
                <a:cubicBezTo>
                  <a:pt x="374" y="1108"/>
                  <a:pt x="373" y="1104"/>
                  <a:pt x="373" y="1099"/>
                </a:cubicBezTo>
                <a:cubicBezTo>
                  <a:pt x="373" y="1094"/>
                  <a:pt x="374" y="1090"/>
                  <a:pt x="378" y="1086"/>
                </a:cubicBezTo>
                <a:cubicBezTo>
                  <a:pt x="424" y="1040"/>
                  <a:pt x="424" y="1040"/>
                  <a:pt x="424" y="1040"/>
                </a:cubicBezTo>
                <a:cubicBezTo>
                  <a:pt x="434" y="1026"/>
                  <a:pt x="434" y="1026"/>
                  <a:pt x="434" y="1026"/>
                </a:cubicBezTo>
                <a:cubicBezTo>
                  <a:pt x="425" y="1012"/>
                  <a:pt x="425" y="1012"/>
                  <a:pt x="425" y="1012"/>
                </a:cubicBezTo>
                <a:cubicBezTo>
                  <a:pt x="423" y="1009"/>
                  <a:pt x="421" y="1005"/>
                  <a:pt x="419" y="1001"/>
                </a:cubicBezTo>
                <a:cubicBezTo>
                  <a:pt x="404" y="975"/>
                  <a:pt x="393" y="947"/>
                  <a:pt x="385" y="920"/>
                </a:cubicBezTo>
                <a:cubicBezTo>
                  <a:pt x="384" y="916"/>
                  <a:pt x="383" y="911"/>
                  <a:pt x="381" y="904"/>
                </a:cubicBezTo>
                <a:cubicBezTo>
                  <a:pt x="377" y="888"/>
                  <a:pt x="377" y="888"/>
                  <a:pt x="377" y="888"/>
                </a:cubicBezTo>
                <a:cubicBezTo>
                  <a:pt x="296" y="888"/>
                  <a:pt x="296" y="888"/>
                  <a:pt x="296" y="888"/>
                </a:cubicBezTo>
                <a:cubicBezTo>
                  <a:pt x="286" y="888"/>
                  <a:pt x="278" y="880"/>
                  <a:pt x="278" y="871"/>
                </a:cubicBezTo>
                <a:cubicBezTo>
                  <a:pt x="278" y="761"/>
                  <a:pt x="278" y="761"/>
                  <a:pt x="278" y="761"/>
                </a:cubicBezTo>
                <a:cubicBezTo>
                  <a:pt x="278" y="751"/>
                  <a:pt x="286" y="743"/>
                  <a:pt x="296" y="743"/>
                </a:cubicBezTo>
                <a:cubicBezTo>
                  <a:pt x="377" y="743"/>
                  <a:pt x="377" y="743"/>
                  <a:pt x="377" y="743"/>
                </a:cubicBezTo>
                <a:cubicBezTo>
                  <a:pt x="382" y="724"/>
                  <a:pt x="382" y="724"/>
                  <a:pt x="382" y="724"/>
                </a:cubicBezTo>
                <a:cubicBezTo>
                  <a:pt x="383" y="720"/>
                  <a:pt x="384" y="716"/>
                  <a:pt x="385" y="712"/>
                </a:cubicBezTo>
                <a:cubicBezTo>
                  <a:pt x="393" y="684"/>
                  <a:pt x="404" y="657"/>
                  <a:pt x="419" y="631"/>
                </a:cubicBezTo>
                <a:cubicBezTo>
                  <a:pt x="421" y="627"/>
                  <a:pt x="423" y="623"/>
                  <a:pt x="427" y="617"/>
                </a:cubicBezTo>
                <a:cubicBezTo>
                  <a:pt x="436" y="603"/>
                  <a:pt x="436" y="603"/>
                  <a:pt x="436" y="603"/>
                </a:cubicBezTo>
                <a:cubicBezTo>
                  <a:pt x="378" y="545"/>
                  <a:pt x="378" y="545"/>
                  <a:pt x="378" y="545"/>
                </a:cubicBezTo>
                <a:cubicBezTo>
                  <a:pt x="374" y="542"/>
                  <a:pt x="373" y="538"/>
                  <a:pt x="373" y="533"/>
                </a:cubicBezTo>
                <a:cubicBezTo>
                  <a:pt x="373" y="528"/>
                  <a:pt x="374" y="524"/>
                  <a:pt x="378" y="520"/>
                </a:cubicBezTo>
                <a:cubicBezTo>
                  <a:pt x="455" y="443"/>
                  <a:pt x="455" y="443"/>
                  <a:pt x="455" y="443"/>
                </a:cubicBezTo>
                <a:cubicBezTo>
                  <a:pt x="462" y="436"/>
                  <a:pt x="473" y="436"/>
                  <a:pt x="480" y="443"/>
                </a:cubicBezTo>
                <a:cubicBezTo>
                  <a:pt x="527" y="490"/>
                  <a:pt x="527" y="490"/>
                  <a:pt x="527" y="490"/>
                </a:cubicBezTo>
                <a:cubicBezTo>
                  <a:pt x="541" y="499"/>
                  <a:pt x="541" y="499"/>
                  <a:pt x="541" y="499"/>
                </a:cubicBezTo>
                <a:cubicBezTo>
                  <a:pt x="555" y="490"/>
                  <a:pt x="555" y="490"/>
                  <a:pt x="555" y="490"/>
                </a:cubicBezTo>
                <a:cubicBezTo>
                  <a:pt x="558" y="488"/>
                  <a:pt x="562" y="486"/>
                  <a:pt x="565" y="484"/>
                </a:cubicBezTo>
                <a:cubicBezTo>
                  <a:pt x="592" y="469"/>
                  <a:pt x="619" y="458"/>
                  <a:pt x="647" y="450"/>
                </a:cubicBezTo>
                <a:cubicBezTo>
                  <a:pt x="651" y="449"/>
                  <a:pt x="655" y="448"/>
                  <a:pt x="663" y="446"/>
                </a:cubicBezTo>
                <a:cubicBezTo>
                  <a:pt x="678" y="443"/>
                  <a:pt x="678" y="443"/>
                  <a:pt x="678" y="443"/>
                </a:cubicBezTo>
                <a:cubicBezTo>
                  <a:pt x="678" y="361"/>
                  <a:pt x="678" y="361"/>
                  <a:pt x="678" y="361"/>
                </a:cubicBezTo>
                <a:cubicBezTo>
                  <a:pt x="678" y="351"/>
                  <a:pt x="686" y="343"/>
                  <a:pt x="696" y="343"/>
                </a:cubicBezTo>
                <a:cubicBezTo>
                  <a:pt x="806" y="343"/>
                  <a:pt x="806" y="343"/>
                  <a:pt x="806" y="343"/>
                </a:cubicBezTo>
                <a:cubicBezTo>
                  <a:pt x="815" y="343"/>
                  <a:pt x="823" y="351"/>
                  <a:pt x="823" y="361"/>
                </a:cubicBezTo>
                <a:cubicBezTo>
                  <a:pt x="823" y="427"/>
                  <a:pt x="823" y="427"/>
                  <a:pt x="823" y="427"/>
                </a:cubicBezTo>
                <a:cubicBezTo>
                  <a:pt x="827" y="444"/>
                  <a:pt x="827" y="444"/>
                  <a:pt x="827" y="444"/>
                </a:cubicBezTo>
                <a:cubicBezTo>
                  <a:pt x="842" y="447"/>
                  <a:pt x="842" y="447"/>
                  <a:pt x="842" y="447"/>
                </a:cubicBezTo>
                <a:cubicBezTo>
                  <a:pt x="846" y="448"/>
                  <a:pt x="850" y="449"/>
                  <a:pt x="855" y="450"/>
                </a:cubicBezTo>
                <a:cubicBezTo>
                  <a:pt x="882" y="458"/>
                  <a:pt x="910" y="469"/>
                  <a:pt x="936" y="484"/>
                </a:cubicBezTo>
                <a:cubicBezTo>
                  <a:pt x="940" y="486"/>
                  <a:pt x="943" y="488"/>
                  <a:pt x="946" y="490"/>
                </a:cubicBezTo>
                <a:cubicBezTo>
                  <a:pt x="963" y="501"/>
                  <a:pt x="963" y="501"/>
                  <a:pt x="963" y="501"/>
                </a:cubicBezTo>
                <a:cubicBezTo>
                  <a:pt x="1021" y="443"/>
                  <a:pt x="1021" y="443"/>
                  <a:pt x="1021" y="443"/>
                </a:cubicBezTo>
                <a:cubicBezTo>
                  <a:pt x="1028" y="436"/>
                  <a:pt x="1039" y="436"/>
                  <a:pt x="1046" y="443"/>
                </a:cubicBezTo>
                <a:cubicBezTo>
                  <a:pt x="1124" y="520"/>
                  <a:pt x="1124" y="520"/>
                  <a:pt x="1124" y="520"/>
                </a:cubicBezTo>
                <a:cubicBezTo>
                  <a:pt x="1131" y="527"/>
                  <a:pt x="1131" y="539"/>
                  <a:pt x="1124" y="545"/>
                </a:cubicBezTo>
                <a:cubicBezTo>
                  <a:pt x="1077" y="592"/>
                  <a:pt x="1077" y="592"/>
                  <a:pt x="1077" y="592"/>
                </a:cubicBezTo>
                <a:cubicBezTo>
                  <a:pt x="1068" y="606"/>
                  <a:pt x="1068" y="606"/>
                  <a:pt x="1068" y="606"/>
                </a:cubicBezTo>
                <a:cubicBezTo>
                  <a:pt x="1076" y="619"/>
                  <a:pt x="1076" y="619"/>
                  <a:pt x="1076" y="619"/>
                </a:cubicBezTo>
                <a:cubicBezTo>
                  <a:pt x="1078" y="623"/>
                  <a:pt x="1081" y="627"/>
                  <a:pt x="1083" y="630"/>
                </a:cubicBezTo>
                <a:cubicBezTo>
                  <a:pt x="1097" y="657"/>
                  <a:pt x="1109" y="684"/>
                  <a:pt x="1116" y="712"/>
                </a:cubicBezTo>
                <a:cubicBezTo>
                  <a:pt x="1118" y="716"/>
                  <a:pt x="1118" y="720"/>
                  <a:pt x="1119" y="724"/>
                </a:cubicBezTo>
                <a:cubicBezTo>
                  <a:pt x="1124" y="743"/>
                  <a:pt x="1124" y="743"/>
                  <a:pt x="1124" y="743"/>
                </a:cubicBezTo>
                <a:cubicBezTo>
                  <a:pt x="1206" y="743"/>
                  <a:pt x="1206" y="743"/>
                  <a:pt x="1206" y="743"/>
                </a:cubicBezTo>
                <a:cubicBezTo>
                  <a:pt x="1215" y="743"/>
                  <a:pt x="1223" y="751"/>
                  <a:pt x="1223" y="761"/>
                </a:cubicBezTo>
                <a:lnTo>
                  <a:pt x="1223" y="871"/>
                </a:lnTo>
                <a:close/>
                <a:moveTo>
                  <a:pt x="1657" y="1029"/>
                </a:moveTo>
                <a:cubicBezTo>
                  <a:pt x="1654" y="1011"/>
                  <a:pt x="1646" y="993"/>
                  <a:pt x="1633" y="978"/>
                </a:cubicBezTo>
                <a:cubicBezTo>
                  <a:pt x="1457" y="787"/>
                  <a:pt x="1457" y="787"/>
                  <a:pt x="1457" y="787"/>
                </a:cubicBezTo>
                <a:cubicBezTo>
                  <a:pt x="1433" y="759"/>
                  <a:pt x="1414" y="727"/>
                  <a:pt x="1400" y="692"/>
                </a:cubicBezTo>
                <a:cubicBezTo>
                  <a:pt x="1279" y="402"/>
                  <a:pt x="1279" y="402"/>
                  <a:pt x="1279" y="402"/>
                </a:cubicBezTo>
                <a:cubicBezTo>
                  <a:pt x="1298" y="401"/>
                  <a:pt x="1317" y="397"/>
                  <a:pt x="1334" y="388"/>
                </a:cubicBezTo>
                <a:cubicBezTo>
                  <a:pt x="1361" y="375"/>
                  <a:pt x="1374" y="361"/>
                  <a:pt x="1380" y="336"/>
                </a:cubicBezTo>
                <a:cubicBezTo>
                  <a:pt x="1386" y="317"/>
                  <a:pt x="1373" y="299"/>
                  <a:pt x="1364" y="287"/>
                </a:cubicBezTo>
                <a:cubicBezTo>
                  <a:pt x="1319" y="226"/>
                  <a:pt x="1186" y="123"/>
                  <a:pt x="1041" y="57"/>
                </a:cubicBezTo>
                <a:cubicBezTo>
                  <a:pt x="915" y="0"/>
                  <a:pt x="735" y="1"/>
                  <a:pt x="639" y="6"/>
                </a:cubicBezTo>
                <a:cubicBezTo>
                  <a:pt x="506" y="14"/>
                  <a:pt x="319" y="52"/>
                  <a:pt x="186" y="185"/>
                </a:cubicBezTo>
                <a:cubicBezTo>
                  <a:pt x="52" y="319"/>
                  <a:pt x="0" y="465"/>
                  <a:pt x="5" y="687"/>
                </a:cubicBezTo>
                <a:cubicBezTo>
                  <a:pt x="11" y="955"/>
                  <a:pt x="95" y="1286"/>
                  <a:pt x="136" y="1445"/>
                </a:cubicBezTo>
                <a:cubicBezTo>
                  <a:pt x="143" y="1471"/>
                  <a:pt x="148" y="1493"/>
                  <a:pt x="152" y="1508"/>
                </a:cubicBezTo>
                <a:cubicBezTo>
                  <a:pt x="154" y="1519"/>
                  <a:pt x="166" y="1597"/>
                  <a:pt x="151" y="1665"/>
                </a:cubicBezTo>
                <a:cubicBezTo>
                  <a:pt x="145" y="1693"/>
                  <a:pt x="86" y="1763"/>
                  <a:pt x="50" y="1801"/>
                </a:cubicBezTo>
                <a:cubicBezTo>
                  <a:pt x="31" y="1821"/>
                  <a:pt x="31" y="1821"/>
                  <a:pt x="31" y="1821"/>
                </a:cubicBezTo>
                <a:cubicBezTo>
                  <a:pt x="1015" y="2268"/>
                  <a:pt x="1015" y="2268"/>
                  <a:pt x="1015" y="2268"/>
                </a:cubicBezTo>
                <a:cubicBezTo>
                  <a:pt x="1085" y="1923"/>
                  <a:pt x="1085" y="1923"/>
                  <a:pt x="1085" y="1923"/>
                </a:cubicBezTo>
                <a:cubicBezTo>
                  <a:pt x="1094" y="1878"/>
                  <a:pt x="1128" y="1841"/>
                  <a:pt x="1173" y="1828"/>
                </a:cubicBezTo>
                <a:cubicBezTo>
                  <a:pt x="1210" y="1817"/>
                  <a:pt x="1251" y="1802"/>
                  <a:pt x="1295" y="1782"/>
                </a:cubicBezTo>
                <a:cubicBezTo>
                  <a:pt x="1359" y="1755"/>
                  <a:pt x="1400" y="1731"/>
                  <a:pt x="1423" y="1710"/>
                </a:cubicBezTo>
                <a:cubicBezTo>
                  <a:pt x="1461" y="1674"/>
                  <a:pt x="1479" y="1622"/>
                  <a:pt x="1469" y="1570"/>
                </a:cubicBezTo>
                <a:cubicBezTo>
                  <a:pt x="1455" y="1496"/>
                  <a:pt x="1455" y="1496"/>
                  <a:pt x="1455" y="1496"/>
                </a:cubicBezTo>
                <a:cubicBezTo>
                  <a:pt x="1453" y="1492"/>
                  <a:pt x="1453" y="1492"/>
                  <a:pt x="1453" y="1492"/>
                </a:cubicBezTo>
                <a:cubicBezTo>
                  <a:pt x="1444" y="1470"/>
                  <a:pt x="1450" y="1444"/>
                  <a:pt x="1471" y="1429"/>
                </a:cubicBezTo>
                <a:cubicBezTo>
                  <a:pt x="1507" y="1395"/>
                  <a:pt x="1507" y="1395"/>
                  <a:pt x="1507" y="1395"/>
                </a:cubicBezTo>
                <a:cubicBezTo>
                  <a:pt x="1519" y="1383"/>
                  <a:pt x="1526" y="1368"/>
                  <a:pt x="1526" y="1353"/>
                </a:cubicBezTo>
                <a:cubicBezTo>
                  <a:pt x="1526" y="1342"/>
                  <a:pt x="1522" y="1331"/>
                  <a:pt x="1514" y="1322"/>
                </a:cubicBezTo>
                <a:cubicBezTo>
                  <a:pt x="1516" y="1320"/>
                  <a:pt x="1516" y="1320"/>
                  <a:pt x="1516" y="1320"/>
                </a:cubicBezTo>
                <a:cubicBezTo>
                  <a:pt x="1528" y="1307"/>
                  <a:pt x="1533" y="1288"/>
                  <a:pt x="1527" y="1270"/>
                </a:cubicBezTo>
                <a:cubicBezTo>
                  <a:pt x="1493" y="1181"/>
                  <a:pt x="1493" y="1181"/>
                  <a:pt x="1493" y="1181"/>
                </a:cubicBezTo>
                <a:cubicBezTo>
                  <a:pt x="1492" y="1175"/>
                  <a:pt x="1493" y="1170"/>
                  <a:pt x="1495" y="1165"/>
                </a:cubicBezTo>
                <a:cubicBezTo>
                  <a:pt x="1498" y="1160"/>
                  <a:pt x="1502" y="1157"/>
                  <a:pt x="1506" y="1156"/>
                </a:cubicBezTo>
                <a:cubicBezTo>
                  <a:pt x="1567" y="1149"/>
                  <a:pt x="1567" y="1149"/>
                  <a:pt x="1567" y="1149"/>
                </a:cubicBezTo>
                <a:cubicBezTo>
                  <a:pt x="1596" y="1145"/>
                  <a:pt x="1622" y="1130"/>
                  <a:pt x="1639" y="1107"/>
                </a:cubicBezTo>
                <a:cubicBezTo>
                  <a:pt x="1656" y="1084"/>
                  <a:pt x="1662" y="1057"/>
                  <a:pt x="1657" y="1029"/>
                </a:cubicBezTo>
                <a:close/>
                <a:moveTo>
                  <a:pt x="1607" y="1083"/>
                </a:moveTo>
                <a:cubicBezTo>
                  <a:pt x="1596" y="1097"/>
                  <a:pt x="1580" y="1107"/>
                  <a:pt x="1562" y="1109"/>
                </a:cubicBezTo>
                <a:cubicBezTo>
                  <a:pt x="1501" y="1117"/>
                  <a:pt x="1501" y="1117"/>
                  <a:pt x="1501" y="1117"/>
                </a:cubicBezTo>
                <a:cubicBezTo>
                  <a:pt x="1483" y="1120"/>
                  <a:pt x="1468" y="1131"/>
                  <a:pt x="1460" y="1146"/>
                </a:cubicBezTo>
                <a:cubicBezTo>
                  <a:pt x="1453" y="1160"/>
                  <a:pt x="1451" y="1175"/>
                  <a:pt x="1455" y="1192"/>
                </a:cubicBezTo>
                <a:cubicBezTo>
                  <a:pt x="1489" y="1282"/>
                  <a:pt x="1489" y="1282"/>
                  <a:pt x="1489" y="1282"/>
                </a:cubicBezTo>
                <a:cubicBezTo>
                  <a:pt x="1490" y="1285"/>
                  <a:pt x="1490" y="1288"/>
                  <a:pt x="1489" y="1290"/>
                </a:cubicBezTo>
                <a:cubicBezTo>
                  <a:pt x="1475" y="1298"/>
                  <a:pt x="1469" y="1314"/>
                  <a:pt x="1473" y="1329"/>
                </a:cubicBezTo>
                <a:cubicBezTo>
                  <a:pt x="1473" y="1331"/>
                  <a:pt x="1476" y="1338"/>
                  <a:pt x="1478" y="1340"/>
                </a:cubicBezTo>
                <a:cubicBezTo>
                  <a:pt x="1483" y="1347"/>
                  <a:pt x="1483" y="1347"/>
                  <a:pt x="1483" y="1347"/>
                </a:cubicBezTo>
                <a:cubicBezTo>
                  <a:pt x="1486" y="1351"/>
                  <a:pt x="1486" y="1353"/>
                  <a:pt x="1486" y="1353"/>
                </a:cubicBezTo>
                <a:cubicBezTo>
                  <a:pt x="1486" y="1357"/>
                  <a:pt x="1483" y="1362"/>
                  <a:pt x="1479" y="1366"/>
                </a:cubicBezTo>
                <a:cubicBezTo>
                  <a:pt x="1446" y="1398"/>
                  <a:pt x="1446" y="1398"/>
                  <a:pt x="1446" y="1398"/>
                </a:cubicBezTo>
                <a:cubicBezTo>
                  <a:pt x="1412" y="1423"/>
                  <a:pt x="1400" y="1468"/>
                  <a:pt x="1416" y="1506"/>
                </a:cubicBezTo>
                <a:cubicBezTo>
                  <a:pt x="1430" y="1577"/>
                  <a:pt x="1430" y="1577"/>
                  <a:pt x="1430" y="1577"/>
                </a:cubicBezTo>
                <a:cubicBezTo>
                  <a:pt x="1437" y="1616"/>
                  <a:pt x="1424" y="1655"/>
                  <a:pt x="1396" y="1681"/>
                </a:cubicBezTo>
                <a:cubicBezTo>
                  <a:pt x="1377" y="1699"/>
                  <a:pt x="1338" y="1720"/>
                  <a:pt x="1279" y="1746"/>
                </a:cubicBezTo>
                <a:cubicBezTo>
                  <a:pt x="1236" y="1765"/>
                  <a:pt x="1197" y="1779"/>
                  <a:pt x="1161" y="1790"/>
                </a:cubicBezTo>
                <a:cubicBezTo>
                  <a:pt x="1102" y="1807"/>
                  <a:pt x="1058" y="1855"/>
                  <a:pt x="1046" y="1915"/>
                </a:cubicBezTo>
                <a:cubicBezTo>
                  <a:pt x="986" y="2211"/>
                  <a:pt x="986" y="2211"/>
                  <a:pt x="986" y="2211"/>
                </a:cubicBezTo>
                <a:cubicBezTo>
                  <a:pt x="98" y="1808"/>
                  <a:pt x="98" y="1808"/>
                  <a:pt x="98" y="1808"/>
                </a:cubicBezTo>
                <a:cubicBezTo>
                  <a:pt x="128" y="1774"/>
                  <a:pt x="182" y="1710"/>
                  <a:pt x="190" y="1674"/>
                </a:cubicBezTo>
                <a:cubicBezTo>
                  <a:pt x="206" y="1597"/>
                  <a:pt x="194" y="1512"/>
                  <a:pt x="190" y="1499"/>
                </a:cubicBezTo>
                <a:cubicBezTo>
                  <a:pt x="187" y="1483"/>
                  <a:pt x="181" y="1462"/>
                  <a:pt x="174" y="1435"/>
                </a:cubicBezTo>
                <a:cubicBezTo>
                  <a:pt x="134" y="1278"/>
                  <a:pt x="50" y="949"/>
                  <a:pt x="44" y="686"/>
                </a:cubicBezTo>
                <a:cubicBezTo>
                  <a:pt x="40" y="473"/>
                  <a:pt x="87" y="341"/>
                  <a:pt x="214" y="213"/>
                </a:cubicBezTo>
                <a:cubicBezTo>
                  <a:pt x="339" y="89"/>
                  <a:pt x="515" y="54"/>
                  <a:pt x="642" y="46"/>
                </a:cubicBezTo>
                <a:cubicBezTo>
                  <a:pt x="716" y="42"/>
                  <a:pt x="902" y="38"/>
                  <a:pt x="1024" y="93"/>
                </a:cubicBezTo>
                <a:cubicBezTo>
                  <a:pt x="1176" y="163"/>
                  <a:pt x="1298" y="264"/>
                  <a:pt x="1332" y="311"/>
                </a:cubicBezTo>
                <a:cubicBezTo>
                  <a:pt x="1335" y="315"/>
                  <a:pt x="1342" y="324"/>
                  <a:pt x="1342" y="326"/>
                </a:cubicBezTo>
                <a:cubicBezTo>
                  <a:pt x="1339" y="336"/>
                  <a:pt x="1336" y="343"/>
                  <a:pt x="1317" y="353"/>
                </a:cubicBezTo>
                <a:cubicBezTo>
                  <a:pt x="1304" y="358"/>
                  <a:pt x="1291" y="362"/>
                  <a:pt x="1277" y="362"/>
                </a:cubicBezTo>
                <a:cubicBezTo>
                  <a:pt x="1264" y="362"/>
                  <a:pt x="1251" y="370"/>
                  <a:pt x="1243" y="381"/>
                </a:cubicBezTo>
                <a:cubicBezTo>
                  <a:pt x="1236" y="393"/>
                  <a:pt x="1235" y="407"/>
                  <a:pt x="1240" y="420"/>
                </a:cubicBezTo>
                <a:cubicBezTo>
                  <a:pt x="1363" y="707"/>
                  <a:pt x="1363" y="707"/>
                  <a:pt x="1363" y="707"/>
                </a:cubicBezTo>
                <a:cubicBezTo>
                  <a:pt x="1378" y="746"/>
                  <a:pt x="1400" y="781"/>
                  <a:pt x="1427" y="813"/>
                </a:cubicBezTo>
                <a:cubicBezTo>
                  <a:pt x="1603" y="1005"/>
                  <a:pt x="1603" y="1005"/>
                  <a:pt x="1603" y="1005"/>
                </a:cubicBezTo>
                <a:cubicBezTo>
                  <a:pt x="1611" y="1014"/>
                  <a:pt x="1616" y="1025"/>
                  <a:pt x="1618" y="1036"/>
                </a:cubicBezTo>
                <a:cubicBezTo>
                  <a:pt x="1621" y="1053"/>
                  <a:pt x="1617" y="1069"/>
                  <a:pt x="1607" y="1083"/>
                </a:cubicBezTo>
                <a:close/>
              </a:path>
            </a:pathLst>
          </a:custGeom>
          <a:solidFill>
            <a:schemeClr val="bg1"/>
          </a:solidFill>
          <a:ln>
            <a:noFill/>
          </a:ln>
        </p:spPr>
        <p:txBody>
          <a:bodyPr vert="horz" wrap="square" lIns="45720" tIns="22860" rIns="45720" bIns="22860" numCol="1" anchor="t" anchorCtr="0" compatLnSpc="1"/>
          <a:lstStyle/>
          <a:p>
            <a:endParaRPr lang="en-US">
              <a:latin typeface="字魂105号-简雅黑" panose="00000500000000000000" pitchFamily="2" charset="-122"/>
              <a:ea typeface="字魂105号-简雅黑" panose="00000500000000000000" pitchFamily="2" charset="-122"/>
              <a:cs typeface="+mn-ea"/>
              <a:sym typeface="+mn-lt"/>
            </a:endParaRPr>
          </a:p>
        </p:txBody>
      </p:sp>
      <p:sp>
        <p:nvSpPr>
          <p:cNvPr id="20" name="TextBox 27">
            <a:extLst>
              <a:ext uri="{FF2B5EF4-FFF2-40B4-BE49-F238E27FC236}">
                <a16:creationId xmlns:a16="http://schemas.microsoft.com/office/drawing/2014/main" id="{EF097323-219C-4F41-8C2F-4EC1A9DCCA9A}"/>
              </a:ext>
            </a:extLst>
          </p:cNvPr>
          <p:cNvSpPr txBox="1"/>
          <p:nvPr/>
        </p:nvSpPr>
        <p:spPr>
          <a:xfrm>
            <a:off x="1033513" y="1572520"/>
            <a:ext cx="10282843" cy="4397433"/>
          </a:xfrm>
          <a:prstGeom prst="rect">
            <a:avLst/>
          </a:prstGeom>
          <a:noFill/>
        </p:spPr>
        <p:txBody>
          <a:bodyPr wrap="square" lIns="0" tIns="0" rIns="0" bIns="0" rtlCol="0">
            <a:normAutofit/>
          </a:bodyPr>
          <a:lstStyle/>
          <a:p>
            <a:pPr algn="just">
              <a:lnSpc>
                <a:spcPct val="150000"/>
              </a:lnSpc>
            </a:pPr>
            <a:r>
              <a:rPr lang="en-US" dirty="0"/>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lũy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bổ</a:t>
            </a:r>
            <a:r>
              <a:rPr lang="en-US" dirty="0">
                <a:latin typeface="Times New Roman" panose="02020603050405020304" pitchFamily="18" charset="0"/>
                <a:cs typeface="Times New Roman" panose="02020603050405020304" pitchFamily="18" charset="0"/>
              </a:rPr>
              <a:t> sung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vậy</a:t>
            </a:r>
            <a:r>
              <a:rPr lang="en-US" dirty="0">
                <a:latin typeface="Times New Roman" panose="02020603050405020304" pitchFamily="18" charset="0"/>
                <a:cs typeface="Times New Roman" panose="02020603050405020304" pitchFamily="18" charset="0"/>
              </a:rPr>
              <a:t> do </a:t>
            </a:r>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a:t>
            </a:r>
          </a:p>
          <a:p>
            <a:pPr algn="just">
              <a:lnSpc>
                <a:spcPct val="150000"/>
              </a:lnSpc>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muốn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website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hút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vẫn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a:t>
            </a:r>
          </a:p>
          <a:p>
            <a:pPr marL="742950" lvl="1" indent="-285750" algn="just">
              <a:lnSpc>
                <a:spcPct val="150000"/>
              </a:lnSpc>
              <a:buFontTx/>
              <a:buChar char="-"/>
            </a:pP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ngữ</a:t>
            </a:r>
            <a:r>
              <a:rPr lang="en-US" dirty="0">
                <a:latin typeface="Times New Roman" panose="02020603050405020304" pitchFamily="18" charset="0"/>
                <a:cs typeface="Times New Roman" panose="02020603050405020304" pitchFamily="18" charset="0"/>
              </a:rPr>
              <a:t>.</a:t>
            </a:r>
          </a:p>
          <a:p>
            <a:pPr marL="742950" lvl="1" indent="-285750" algn="just">
              <a:lnSpc>
                <a:spcPct val="150000"/>
              </a:lnSpc>
              <a:buFontTx/>
              <a:buChar char="-"/>
            </a:pPr>
            <a:r>
              <a:rPr lang="en-US" dirty="0" err="1">
                <a:latin typeface="Times New Roman" panose="02020603050405020304" pitchFamily="18" charset="0"/>
                <a:cs typeface="Times New Roman" panose="02020603050405020304" pitchFamily="18" charset="0"/>
              </a:rPr>
              <a:t>Chatbox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a:t>
            </a:r>
          </a:p>
          <a:p>
            <a:pPr marL="742950" lvl="1" indent="-285750" algn="just">
              <a:lnSpc>
                <a:spcPct val="150000"/>
              </a:lnSpc>
              <a:buFontTx/>
              <a:buChar char="-"/>
            </a:pPr>
            <a:r>
              <a:rPr lang="en-US" dirty="0">
                <a:latin typeface="Times New Roman" panose="02020603050405020304" pitchFamily="18" charset="0"/>
                <a:cs typeface="Times New Roman" panose="02020603050405020304" pitchFamily="18" charset="0"/>
              </a:rPr>
              <a:t>AI </a:t>
            </a:r>
            <a:r>
              <a:rPr lang="en-US" dirty="0" err="1">
                <a:latin typeface="Times New Roman" panose="02020603050405020304" pitchFamily="18" charset="0"/>
                <a:cs typeface="Times New Roman" panose="02020603050405020304" pitchFamily="18" charset="0"/>
              </a:rPr>
              <a:t>trả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lời</a:t>
            </a:r>
            <a:r>
              <a:rPr lang="en-US" dirty="0">
                <a:latin typeface="Times New Roman" panose="02020603050405020304" pitchFamily="18" charset="0"/>
                <a:cs typeface="Times New Roman" panose="02020603050405020304" pitchFamily="18" charset="0"/>
              </a:rPr>
              <a:t> tin </a:t>
            </a:r>
            <a:r>
              <a:rPr lang="en-US" dirty="0" err="1">
                <a:latin typeface="Times New Roman" panose="02020603050405020304" pitchFamily="18" charset="0"/>
                <a:cs typeface="Times New Roman" panose="02020603050405020304" pitchFamily="18" charset="0"/>
              </a:rPr>
              <a:t>nhắn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a:t>
            </a:r>
          </a:p>
          <a:p>
            <a:pPr marL="742950" lvl="1" indent="-285750" algn="just">
              <a:lnSpc>
                <a:spcPct val="150000"/>
              </a:lnSpc>
              <a:buFontTx/>
              <a:buChar char="-"/>
            </a:pPr>
            <a:r>
              <a:rPr lang="en-US" dirty="0" err="1">
                <a:latin typeface="Times New Roman" panose="02020603050405020304" pitchFamily="18" charset="0"/>
                <a:cs typeface="Times New Roman" panose="02020603050405020304" pitchFamily="18" charset="0"/>
              </a:rPr>
              <a:t>Thanh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online.</a:t>
            </a:r>
          </a:p>
        </p:txBody>
      </p:sp>
      <p:grpSp>
        <p:nvGrpSpPr>
          <p:cNvPr id="27" name="组合 39">
            <a:extLst>
              <a:ext uri="{FF2B5EF4-FFF2-40B4-BE49-F238E27FC236}">
                <a16:creationId xmlns:a16="http://schemas.microsoft.com/office/drawing/2014/main" id="{D2E778D0-49DC-4D41-9A3F-8437944843C4}"/>
              </a:ext>
            </a:extLst>
          </p:cNvPr>
          <p:cNvGrpSpPr/>
          <p:nvPr/>
        </p:nvGrpSpPr>
        <p:grpSpPr>
          <a:xfrm>
            <a:off x="3299716" y="608932"/>
            <a:ext cx="4754060" cy="706469"/>
            <a:chOff x="4479130" y="667464"/>
            <a:chExt cx="3233737" cy="472440"/>
          </a:xfrm>
        </p:grpSpPr>
        <p:sp>
          <p:nvSpPr>
            <p:cNvPr id="28" name="文本框 40">
              <a:extLst>
                <a:ext uri="{FF2B5EF4-FFF2-40B4-BE49-F238E27FC236}">
                  <a16:creationId xmlns:a16="http://schemas.microsoft.com/office/drawing/2014/main" id="{4B89BE00-0D0D-4E82-91A1-90A64352033A}"/>
                </a:ext>
              </a:extLst>
            </p:cNvPr>
            <p:cNvSpPr txBox="1"/>
            <p:nvPr/>
          </p:nvSpPr>
          <p:spPr bwMode="auto">
            <a:xfrm>
              <a:off x="4479130" y="667464"/>
              <a:ext cx="3233737"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altLang="vi-VN" sz="2500" b="1" kern="0" spc="170">
                  <a:solidFill>
                    <a:schemeClr val="tx1">
                      <a:lumMod val="75000"/>
                      <a:lumOff val="25000"/>
                    </a:schemeClr>
                  </a:solidFill>
                  <a:latin typeface="Times New Roman" panose="02020603050405020304" pitchFamily="18" charset="0"/>
                  <a:ea typeface="Noto Sans"/>
                  <a:cs typeface="Times New Roman" panose="02020603050405020304" pitchFamily="18" charset="0"/>
                  <a:sym typeface="+mn-lt"/>
                </a:rPr>
                <a:t>4.2. Hướng phát triển đề tài</a:t>
              </a:r>
              <a:endParaRPr kumimoji="0" lang="zh-CN" altLang="en-US" sz="2800" b="1" i="0" kern="0" spc="170" baseline="0" noProof="0">
                <a:ln>
                  <a:noFill/>
                </a:ln>
                <a:solidFill>
                  <a:schemeClr val="tx1">
                    <a:lumMod val="75000"/>
                    <a:lumOff val="25000"/>
                  </a:schemeClr>
                </a:solidFill>
                <a:effectLst/>
                <a:uLnTx/>
                <a:uFillTx/>
                <a:latin typeface="Times New Roman" panose="02020603050405020304" pitchFamily="18" charset="0"/>
                <a:ea typeface="字魂105号-简雅黑" panose="00000500000000000000" pitchFamily="2" charset="-122"/>
                <a:cs typeface="Times New Roman" panose="02020603050405020304" pitchFamily="18" charset="0"/>
                <a:sym typeface="+mn-lt"/>
              </a:endParaRPr>
            </a:p>
          </p:txBody>
        </p:sp>
        <p:cxnSp>
          <p:nvCxnSpPr>
            <p:cNvPr id="29" name="直接连接符 41">
              <a:extLst>
                <a:ext uri="{FF2B5EF4-FFF2-40B4-BE49-F238E27FC236}">
                  <a16:creationId xmlns:a16="http://schemas.microsoft.com/office/drawing/2014/main" id="{41A691AF-E914-4D99-8431-ED57DD5B8BE6}"/>
                </a:ext>
              </a:extLst>
            </p:cNvPr>
            <p:cNvCxnSpPr/>
            <p:nvPr/>
          </p:nvCxnSpPr>
          <p:spPr>
            <a:xfrm>
              <a:off x="5743683" y="1065576"/>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7829260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7C77AF0-25A2-4CF2-ADFA-249DAEBE950A}"/>
              </a:ext>
            </a:extLst>
          </p:cNvPr>
          <p:cNvPicPr>
            <a:picLocks noChangeAspect="1"/>
          </p:cNvPicPr>
          <p:nvPr/>
        </p:nvPicPr>
        <p:blipFill>
          <a:blip r:embed="rId2"/>
          <a:srcRect l="130" r="4022" b="10512"/>
          <a:stretch>
            <a:fillRect/>
          </a:stretch>
        </p:blipFill>
        <p:spPr>
          <a:xfrm>
            <a:off x="0" y="0"/>
            <a:ext cx="12192000" cy="6866410"/>
          </a:xfrm>
          <a:prstGeom prst="rect">
            <a:avLst/>
          </a:prstGeom>
        </p:spPr>
      </p:pic>
      <p:pic>
        <p:nvPicPr>
          <p:cNvPr id="14" name="图片 13">
            <a:extLst>
              <a:ext uri="{FF2B5EF4-FFF2-40B4-BE49-F238E27FC236}">
                <a16:creationId xmlns:a16="http://schemas.microsoft.com/office/drawing/2014/main" id="{E05E7C0D-0206-42EC-A869-039A198EA9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085811" y="1862051"/>
            <a:ext cx="3023918" cy="4995948"/>
          </a:xfrm>
          <a:prstGeom prst="rect">
            <a:avLst/>
          </a:prstGeom>
        </p:spPr>
      </p:pic>
      <p:sp>
        <p:nvSpPr>
          <p:cNvPr id="15" name="文本框 5">
            <a:extLst>
              <a:ext uri="{FF2B5EF4-FFF2-40B4-BE49-F238E27FC236}">
                <a16:creationId xmlns:a16="http://schemas.microsoft.com/office/drawing/2014/main" id="{BABA2B0C-170F-47D2-A3C5-304EC2A97813}"/>
              </a:ext>
            </a:extLst>
          </p:cNvPr>
          <p:cNvSpPr txBox="1">
            <a:spLocks noChangeArrowheads="1"/>
          </p:cNvSpPr>
          <p:nvPr/>
        </p:nvSpPr>
        <p:spPr bwMode="auto">
          <a:xfrm>
            <a:off x="1391995" y="2293515"/>
            <a:ext cx="7219989" cy="95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algn="just" fontAlgn="base">
              <a:spcBef>
                <a:spcPct val="0"/>
              </a:spcBef>
              <a:spcAft>
                <a:spcPct val="0"/>
              </a:spcAft>
            </a:pPr>
            <a:r>
              <a:rPr lang="vi-VN" altLang="vi-VN" sz="6600">
                <a:solidFill>
                  <a:srgbClr val="FFFFFF"/>
                </a:solidFill>
                <a:latin typeface="+mj-lt"/>
                <a:ea typeface="Noto Sans"/>
              </a:rPr>
              <a:t>Cảm ơn đã </a:t>
            </a:r>
            <a:r>
              <a:rPr lang="en-US" altLang="vi-VN" sz="6600">
                <a:solidFill>
                  <a:srgbClr val="FFFFFF"/>
                </a:solidFill>
                <a:latin typeface="+mj-lt"/>
                <a:ea typeface="Noto Sans"/>
              </a:rPr>
              <a:t>lắng nghe</a:t>
            </a:r>
            <a:endParaRPr lang="vi-VN" altLang="vi-VN" sz="6600">
              <a:solidFill>
                <a:srgbClr val="FFFFFF"/>
              </a:solidFill>
              <a:latin typeface="+mj-lt"/>
              <a:ea typeface="Noto Sans"/>
            </a:endParaRPr>
          </a:p>
        </p:txBody>
      </p:sp>
      <p:sp>
        <p:nvSpPr>
          <p:cNvPr id="23" name="mortarboard_229345">
            <a:extLst>
              <a:ext uri="{FF2B5EF4-FFF2-40B4-BE49-F238E27FC236}">
                <a16:creationId xmlns:a16="http://schemas.microsoft.com/office/drawing/2014/main" id="{A504DB4E-A30C-4100-9A9F-9C19CC11B8BF}"/>
              </a:ext>
            </a:extLst>
          </p:cNvPr>
          <p:cNvSpPr>
            <a:spLocks noChangeAspect="1"/>
          </p:cNvSpPr>
          <p:nvPr/>
        </p:nvSpPr>
        <p:spPr bwMode="auto">
          <a:xfrm>
            <a:off x="3969848" y="689158"/>
            <a:ext cx="1690899" cy="1056515"/>
          </a:xfrm>
          <a:custGeom>
            <a:avLst/>
            <a:gdLst>
              <a:gd name="connsiteX0" fmla="*/ 110880 w 607596"/>
              <a:gd name="connsiteY0" fmla="*/ 307122 h 474702"/>
              <a:gd name="connsiteX1" fmla="*/ 117999 w 607596"/>
              <a:gd name="connsiteY1" fmla="*/ 307388 h 474702"/>
              <a:gd name="connsiteX2" fmla="*/ 270804 w 607596"/>
              <a:gd name="connsiteY2" fmla="*/ 405224 h 474702"/>
              <a:gd name="connsiteX3" fmla="*/ 316102 w 607596"/>
              <a:gd name="connsiteY3" fmla="*/ 405224 h 474702"/>
              <a:gd name="connsiteX4" fmla="*/ 468907 w 607596"/>
              <a:gd name="connsiteY4" fmla="*/ 307388 h 474702"/>
              <a:gd name="connsiteX5" fmla="*/ 479675 w 607596"/>
              <a:gd name="connsiteY5" fmla="*/ 313253 h 474702"/>
              <a:gd name="connsiteX6" fmla="*/ 479675 w 607596"/>
              <a:gd name="connsiteY6" fmla="*/ 404691 h 474702"/>
              <a:gd name="connsiteX7" fmla="*/ 107231 w 607596"/>
              <a:gd name="connsiteY7" fmla="*/ 404691 h 474702"/>
              <a:gd name="connsiteX8" fmla="*/ 107231 w 607596"/>
              <a:gd name="connsiteY8" fmla="*/ 313253 h 474702"/>
              <a:gd name="connsiteX9" fmla="*/ 110880 w 607596"/>
              <a:gd name="connsiteY9" fmla="*/ 307122 h 474702"/>
              <a:gd name="connsiteX10" fmla="*/ 282138 w 607596"/>
              <a:gd name="connsiteY10" fmla="*/ 3333 h 474702"/>
              <a:gd name="connsiteX11" fmla="*/ 304744 w 607596"/>
              <a:gd name="connsiteY11" fmla="*/ 3333 h 474702"/>
              <a:gd name="connsiteX12" fmla="*/ 577358 w 607596"/>
              <a:gd name="connsiteY12" fmla="*/ 177884 h 474702"/>
              <a:gd name="connsiteX13" fmla="*/ 586971 w 607596"/>
              <a:gd name="connsiteY13" fmla="*/ 195482 h 474702"/>
              <a:gd name="connsiteX14" fmla="*/ 586971 w 607596"/>
              <a:gd name="connsiteY14" fmla="*/ 356080 h 474702"/>
              <a:gd name="connsiteX15" fmla="*/ 604593 w 607596"/>
              <a:gd name="connsiteY15" fmla="*/ 383720 h 474702"/>
              <a:gd name="connsiteX16" fmla="*/ 604593 w 607596"/>
              <a:gd name="connsiteY16" fmla="*/ 404339 h 474702"/>
              <a:gd name="connsiteX17" fmla="*/ 582253 w 607596"/>
              <a:gd name="connsiteY17" fmla="*/ 439445 h 474702"/>
              <a:gd name="connsiteX18" fmla="*/ 549768 w 607596"/>
              <a:gd name="connsiteY18" fmla="*/ 439445 h 474702"/>
              <a:gd name="connsiteX19" fmla="*/ 527428 w 607596"/>
              <a:gd name="connsiteY19" fmla="*/ 404339 h 474702"/>
              <a:gd name="connsiteX20" fmla="*/ 527428 w 607596"/>
              <a:gd name="connsiteY20" fmla="*/ 383720 h 474702"/>
              <a:gd name="connsiteX21" fmla="*/ 545050 w 607596"/>
              <a:gd name="connsiteY21" fmla="*/ 356080 h 474702"/>
              <a:gd name="connsiteX22" fmla="*/ 545050 w 607596"/>
              <a:gd name="connsiteY22" fmla="*/ 233698 h 474702"/>
              <a:gd name="connsiteX23" fmla="*/ 304744 w 607596"/>
              <a:gd name="connsiteY23" fmla="*/ 387630 h 474702"/>
              <a:gd name="connsiteX24" fmla="*/ 282138 w 607596"/>
              <a:gd name="connsiteY24" fmla="*/ 387630 h 474702"/>
              <a:gd name="connsiteX25" fmla="*/ 9612 w 607596"/>
              <a:gd name="connsiteY25" fmla="*/ 213079 h 474702"/>
              <a:gd name="connsiteX26" fmla="*/ 9612 w 607596"/>
              <a:gd name="connsiteY26" fmla="*/ 177884 h 47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596" h="474702">
                <a:moveTo>
                  <a:pt x="110880" y="307122"/>
                </a:moveTo>
                <a:cubicBezTo>
                  <a:pt x="112993" y="305966"/>
                  <a:pt x="115686" y="305877"/>
                  <a:pt x="117999" y="307388"/>
                </a:cubicBezTo>
                <a:lnTo>
                  <a:pt x="270804" y="405224"/>
                </a:lnTo>
                <a:cubicBezTo>
                  <a:pt x="284598" y="414022"/>
                  <a:pt x="302308" y="414022"/>
                  <a:pt x="316102" y="405224"/>
                </a:cubicBezTo>
                <a:lnTo>
                  <a:pt x="468907" y="307388"/>
                </a:lnTo>
                <a:cubicBezTo>
                  <a:pt x="473534" y="304367"/>
                  <a:pt x="479675" y="307744"/>
                  <a:pt x="479675" y="313253"/>
                </a:cubicBezTo>
                <a:lnTo>
                  <a:pt x="479675" y="404691"/>
                </a:lnTo>
                <a:cubicBezTo>
                  <a:pt x="479675" y="498351"/>
                  <a:pt x="107231" y="497729"/>
                  <a:pt x="107231" y="404691"/>
                </a:cubicBezTo>
                <a:lnTo>
                  <a:pt x="107231" y="313253"/>
                </a:lnTo>
                <a:cubicBezTo>
                  <a:pt x="107231" y="310499"/>
                  <a:pt x="108766" y="308277"/>
                  <a:pt x="110880" y="307122"/>
                </a:cubicBezTo>
                <a:close/>
                <a:moveTo>
                  <a:pt x="282138" y="3333"/>
                </a:moveTo>
                <a:cubicBezTo>
                  <a:pt x="289080" y="-1111"/>
                  <a:pt x="297891" y="-1111"/>
                  <a:pt x="304744" y="3333"/>
                </a:cubicBezTo>
                <a:lnTo>
                  <a:pt x="577358" y="177884"/>
                </a:lnTo>
                <a:cubicBezTo>
                  <a:pt x="583232" y="181617"/>
                  <a:pt x="586971" y="188194"/>
                  <a:pt x="586971" y="195482"/>
                </a:cubicBezTo>
                <a:lnTo>
                  <a:pt x="586971" y="356080"/>
                </a:lnTo>
                <a:lnTo>
                  <a:pt x="604593" y="383720"/>
                </a:lnTo>
                <a:cubicBezTo>
                  <a:pt x="608598" y="390030"/>
                  <a:pt x="608598" y="398029"/>
                  <a:pt x="604593" y="404339"/>
                </a:cubicBezTo>
                <a:lnTo>
                  <a:pt x="582253" y="439445"/>
                </a:lnTo>
                <a:cubicBezTo>
                  <a:pt x="574688" y="451265"/>
                  <a:pt x="557333" y="451354"/>
                  <a:pt x="549768" y="439445"/>
                </a:cubicBezTo>
                <a:lnTo>
                  <a:pt x="527428" y="404339"/>
                </a:lnTo>
                <a:cubicBezTo>
                  <a:pt x="523423" y="398029"/>
                  <a:pt x="523423" y="390030"/>
                  <a:pt x="527428" y="383720"/>
                </a:cubicBezTo>
                <a:lnTo>
                  <a:pt x="545050" y="356080"/>
                </a:lnTo>
                <a:lnTo>
                  <a:pt x="545050" y="233698"/>
                </a:lnTo>
                <a:lnTo>
                  <a:pt x="304744" y="387630"/>
                </a:lnTo>
                <a:cubicBezTo>
                  <a:pt x="297891" y="391985"/>
                  <a:pt x="289080" y="391985"/>
                  <a:pt x="282138" y="387630"/>
                </a:cubicBezTo>
                <a:lnTo>
                  <a:pt x="9612" y="213079"/>
                </a:lnTo>
                <a:cubicBezTo>
                  <a:pt x="-3204" y="204902"/>
                  <a:pt x="-3204" y="186061"/>
                  <a:pt x="9612" y="177884"/>
                </a:cubicBezTo>
                <a:close/>
              </a:path>
            </a:pathLst>
          </a:custGeom>
          <a:solidFill>
            <a:schemeClr val="bg1"/>
          </a:solidFill>
          <a:ln>
            <a:noFill/>
          </a:ln>
        </p:spPr>
        <p:txBody>
          <a:bodyPr/>
          <a:lstStyle/>
          <a:p>
            <a:endParaRPr/>
          </a:p>
        </p:txBody>
      </p:sp>
    </p:spTree>
    <p:extLst>
      <p:ext uri="{BB962C8B-B14F-4D97-AF65-F5344CB8AC3E}">
        <p14:creationId xmlns:p14="http://schemas.microsoft.com/office/powerpoint/2010/main" val="352511358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80E35F11-240D-4E8E-A5FD-76C072F6ED04}"/>
              </a:ext>
            </a:extLst>
          </p:cNvPr>
          <p:cNvGrpSpPr/>
          <p:nvPr/>
        </p:nvGrpSpPr>
        <p:grpSpPr>
          <a:xfrm>
            <a:off x="4322620" y="1395629"/>
            <a:ext cx="7572893" cy="4680427"/>
            <a:chOff x="4395119" y="1393192"/>
            <a:chExt cx="6706458" cy="4062070"/>
          </a:xfrm>
        </p:grpSpPr>
        <p:sp>
          <p:nvSpPr>
            <p:cNvPr id="26" name="矩形 25" descr="e7d195523061f1c021b92b3d25e54ab5e788c0576048880950C3AFFA1066A7153250F1349197BA8C5246BA9D557EC0274B8DA272D2431748978789E76D2CD7D1F11E7447C1D163F5D9CA1CD35DC7B6F086182ECF28D3854AE66B3AF8B30BED0A3C53256055F37ECE3761F5E0416E9E666AF2F923A6868F063852D4029F752EF4E355C166B9F967BB">
              <a:extLst>
                <a:ext uri="{FF2B5EF4-FFF2-40B4-BE49-F238E27FC236}">
                  <a16:creationId xmlns:a16="http://schemas.microsoft.com/office/drawing/2014/main" id="{139EB211-40E6-443C-BB69-619D7E5A712B}"/>
                </a:ext>
              </a:extLst>
            </p:cNvPr>
            <p:cNvSpPr/>
            <p:nvPr/>
          </p:nvSpPr>
          <p:spPr>
            <a:xfrm>
              <a:off x="4395119" y="1393192"/>
              <a:ext cx="1983984" cy="630296"/>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vi-VN" sz="3200" b="1">
                  <a:solidFill>
                    <a:schemeClr val="bg1"/>
                  </a:solidFill>
                  <a:latin typeface="Times New Roman" panose="02020603050405020304" pitchFamily="18" charset="0"/>
                  <a:ea typeface="Noto Sans"/>
                  <a:cs typeface="Times New Roman" panose="02020603050405020304" pitchFamily="18" charset="0"/>
                </a:rPr>
                <a:t>Chương </a:t>
              </a:r>
              <a:r>
                <a:rPr lang="vi-VN" altLang="vi-VN" sz="3200" b="1">
                  <a:solidFill>
                    <a:schemeClr val="bg1"/>
                  </a:solidFill>
                  <a:latin typeface="Times New Roman" panose="02020603050405020304" pitchFamily="18" charset="0"/>
                  <a:ea typeface="Noto Sans"/>
                  <a:cs typeface="Times New Roman" panose="02020603050405020304" pitchFamily="18" charset="0"/>
                </a:rPr>
                <a:t>1</a:t>
              </a:r>
              <a:r>
                <a:rPr lang="en-US" altLang="vi-VN" sz="3200" b="1">
                  <a:solidFill>
                    <a:schemeClr val="bg1"/>
                  </a:solidFill>
                  <a:latin typeface="Times New Roman" panose="02020603050405020304" pitchFamily="18" charset="0"/>
                  <a:ea typeface="Noto Sans"/>
                  <a:cs typeface="Times New Roman" panose="02020603050405020304" pitchFamily="18" charset="0"/>
                </a:rPr>
                <a:t>:</a:t>
              </a:r>
              <a:endParaRPr lang="zh-CN" altLang="en-US" sz="3200" b="1">
                <a:solidFill>
                  <a:schemeClr val="bg1"/>
                </a:solidFill>
                <a:latin typeface="Times New Roman" panose="02020603050405020304" pitchFamily="18" charset="0"/>
                <a:ea typeface="字魂105号-简雅黑" panose="00000500000000000000" pitchFamily="2" charset="-122"/>
                <a:cs typeface="Times New Roman" panose="02020603050405020304" pitchFamily="18" charset="0"/>
              </a:endParaRPr>
            </a:p>
          </p:txBody>
        </p:sp>
        <p:sp>
          <p:nvSpPr>
            <p:cNvPr id="27" name="矩形 26" descr="e7d195523061f1c021b92b3d25e54ab5e788c0576048880950C3AFFA1066A7153250F1349197BA8C5246BA9D557EC0274B8DA272D2431748978789E76D2CD7D1F11E7447C1D163F5D9CA1CD35DC7B6F086182ECF28D3854AE66B3AF8B30BED0A3C53256055F37ECE3761F5E0416E9E666AF2F923A6868F063852D4029F752EF4E355C166B9F967BB">
              <a:extLst>
                <a:ext uri="{FF2B5EF4-FFF2-40B4-BE49-F238E27FC236}">
                  <a16:creationId xmlns:a16="http://schemas.microsoft.com/office/drawing/2014/main" id="{7B4044DE-B29D-4E3A-9105-E4EEF8DD3D17}"/>
                </a:ext>
              </a:extLst>
            </p:cNvPr>
            <p:cNvSpPr/>
            <p:nvPr/>
          </p:nvSpPr>
          <p:spPr>
            <a:xfrm>
              <a:off x="4395119" y="2516298"/>
              <a:ext cx="1983983" cy="566111"/>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vi-VN" sz="3200" b="1">
                  <a:solidFill>
                    <a:schemeClr val="bg1"/>
                  </a:solidFill>
                  <a:latin typeface="Times New Roman" panose="02020603050405020304" pitchFamily="18" charset="0"/>
                  <a:ea typeface="Noto Sans"/>
                  <a:cs typeface="Times New Roman" panose="02020603050405020304" pitchFamily="18" charset="0"/>
                </a:rPr>
                <a:t>Chương </a:t>
              </a:r>
              <a:r>
                <a:rPr lang="vi-VN" altLang="vi-VN" sz="3200" b="1">
                  <a:solidFill>
                    <a:schemeClr val="bg1"/>
                  </a:solidFill>
                  <a:latin typeface="Times New Roman" panose="02020603050405020304" pitchFamily="18" charset="0"/>
                  <a:ea typeface="Noto Sans"/>
                  <a:cs typeface="Times New Roman" panose="02020603050405020304" pitchFamily="18" charset="0"/>
                </a:rPr>
                <a:t>2</a:t>
              </a:r>
              <a:r>
                <a:rPr lang="en-US" altLang="vi-VN" sz="3200" b="1">
                  <a:solidFill>
                    <a:schemeClr val="bg1"/>
                  </a:solidFill>
                  <a:latin typeface="Times New Roman" panose="02020603050405020304" pitchFamily="18" charset="0"/>
                  <a:ea typeface="Noto Sans"/>
                  <a:cs typeface="Times New Roman" panose="02020603050405020304" pitchFamily="18" charset="0"/>
                </a:rPr>
                <a:t>:</a:t>
              </a:r>
              <a:endParaRPr lang="zh-CN" altLang="en-US" sz="3200" b="1">
                <a:solidFill>
                  <a:schemeClr val="bg1"/>
                </a:solidFill>
                <a:latin typeface="Times New Roman" panose="02020603050405020304" pitchFamily="18" charset="0"/>
                <a:ea typeface="字魂105号-简雅黑" panose="00000500000000000000" pitchFamily="2" charset="-122"/>
                <a:cs typeface="Times New Roman" panose="02020603050405020304" pitchFamily="18" charset="0"/>
              </a:endParaRPr>
            </a:p>
          </p:txBody>
        </p:sp>
        <p:sp>
          <p:nvSpPr>
            <p:cNvPr id="28" name="矩形 27" descr="e7d195523061f1c021b92b3d25e54ab5e788c0576048880950C3AFFA1066A7153250F1349197BA8C5246BA9D557EC0274B8DA272D2431748978789E76D2CD7D1F11E7447C1D163F5D9CA1CD35DC7B6F086182ECF28D3854AE66B3AF8B30BED0A3C53256055F37ECE3761F5E0416E9E666AF2F923A6868F063852D4029F752EF4E355C166B9F967BB">
              <a:extLst>
                <a:ext uri="{FF2B5EF4-FFF2-40B4-BE49-F238E27FC236}">
                  <a16:creationId xmlns:a16="http://schemas.microsoft.com/office/drawing/2014/main" id="{D4E7BA62-B4E2-4923-8831-3D1A50C36F4D}"/>
                </a:ext>
              </a:extLst>
            </p:cNvPr>
            <p:cNvSpPr/>
            <p:nvPr/>
          </p:nvSpPr>
          <p:spPr>
            <a:xfrm>
              <a:off x="4395119" y="3649108"/>
              <a:ext cx="1983983" cy="54583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vi-VN" sz="3200" b="1">
                  <a:solidFill>
                    <a:schemeClr val="bg1"/>
                  </a:solidFill>
                  <a:latin typeface="Times New Roman" panose="02020603050405020304" pitchFamily="18" charset="0"/>
                  <a:ea typeface="Noto Sans"/>
                  <a:cs typeface="Times New Roman" panose="02020603050405020304" pitchFamily="18" charset="0"/>
                </a:rPr>
                <a:t>Chương </a:t>
              </a:r>
              <a:r>
                <a:rPr lang="vi-VN" altLang="vi-VN" sz="3200" b="1">
                  <a:solidFill>
                    <a:schemeClr val="bg1"/>
                  </a:solidFill>
                  <a:latin typeface="Times New Roman" panose="02020603050405020304" pitchFamily="18" charset="0"/>
                  <a:ea typeface="Noto Sans"/>
                  <a:cs typeface="Times New Roman" panose="02020603050405020304" pitchFamily="18" charset="0"/>
                </a:rPr>
                <a:t>3</a:t>
              </a:r>
              <a:r>
                <a:rPr lang="en-US" altLang="vi-VN" sz="3200" b="1">
                  <a:solidFill>
                    <a:schemeClr val="bg1"/>
                  </a:solidFill>
                  <a:latin typeface="Times New Roman" panose="02020603050405020304" pitchFamily="18" charset="0"/>
                  <a:ea typeface="Noto Sans"/>
                  <a:cs typeface="Times New Roman" panose="02020603050405020304" pitchFamily="18" charset="0"/>
                </a:rPr>
                <a:t>:</a:t>
              </a:r>
              <a:endParaRPr lang="zh-CN" altLang="en-US" sz="3200" b="1">
                <a:solidFill>
                  <a:schemeClr val="bg1"/>
                </a:solidFill>
                <a:latin typeface="Times New Roman" panose="02020603050405020304" pitchFamily="18" charset="0"/>
                <a:ea typeface="字魂105号-简雅黑" panose="00000500000000000000" pitchFamily="2" charset="-122"/>
                <a:cs typeface="Times New Roman" panose="02020603050405020304" pitchFamily="18" charset="0"/>
              </a:endParaRPr>
            </a:p>
          </p:txBody>
        </p:sp>
        <p:sp>
          <p:nvSpPr>
            <p:cNvPr id="29" name="矩形 28" descr="e7d195523061f1c021b92b3d25e54ab5e788c0576048880950C3AFFA1066A7153250F1349197BA8C5246BA9D557EC0274B8DA272D2431748978789E76D2CD7D1F11E7447C1D163F5D9CA1CD35DC7B6F086182ECF28D3854AE66B3AF8B30BED0A3C53256055F37ECE3761F5E0416E9E666AF2F923A6868F063852D4029F752EF4E355C166B9F967BB">
              <a:extLst>
                <a:ext uri="{FF2B5EF4-FFF2-40B4-BE49-F238E27FC236}">
                  <a16:creationId xmlns:a16="http://schemas.microsoft.com/office/drawing/2014/main" id="{C7DC03E9-499D-4D36-A43D-2EB66750F3C5}"/>
                </a:ext>
              </a:extLst>
            </p:cNvPr>
            <p:cNvSpPr/>
            <p:nvPr/>
          </p:nvSpPr>
          <p:spPr>
            <a:xfrm>
              <a:off x="4395119" y="4839219"/>
              <a:ext cx="1983983" cy="501087"/>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altLang="vi-VN" sz="3200" b="1">
                  <a:solidFill>
                    <a:schemeClr val="bg1"/>
                  </a:solidFill>
                  <a:latin typeface="Times New Roman" panose="02020603050405020304" pitchFamily="18" charset="0"/>
                  <a:ea typeface="Noto Sans"/>
                  <a:cs typeface="Times New Roman" panose="02020603050405020304" pitchFamily="18" charset="0"/>
                </a:rPr>
                <a:t>Chương </a:t>
              </a:r>
              <a:r>
                <a:rPr lang="vi-VN" altLang="vi-VN" sz="3200" b="1">
                  <a:solidFill>
                    <a:schemeClr val="bg1"/>
                  </a:solidFill>
                  <a:latin typeface="Times New Roman" panose="02020603050405020304" pitchFamily="18" charset="0"/>
                  <a:ea typeface="Noto Sans"/>
                  <a:cs typeface="Times New Roman" panose="02020603050405020304" pitchFamily="18" charset="0"/>
                </a:rPr>
                <a:t>4</a:t>
              </a:r>
              <a:r>
                <a:rPr lang="en-US" altLang="vi-VN" sz="3200" b="1">
                  <a:solidFill>
                    <a:schemeClr val="bg1"/>
                  </a:solidFill>
                  <a:latin typeface="Times New Roman" panose="02020603050405020304" pitchFamily="18" charset="0"/>
                  <a:ea typeface="Noto Sans"/>
                  <a:cs typeface="Times New Roman" panose="02020603050405020304" pitchFamily="18" charset="0"/>
                </a:rPr>
                <a:t>:</a:t>
              </a:r>
              <a:endParaRPr lang="zh-CN" altLang="en-US" sz="3200" b="1">
                <a:solidFill>
                  <a:schemeClr val="bg1"/>
                </a:solidFill>
                <a:latin typeface="Times New Roman" panose="02020603050405020304" pitchFamily="18" charset="0"/>
                <a:ea typeface="字魂105号-简雅黑" panose="00000500000000000000" pitchFamily="2" charset="-122"/>
                <a:cs typeface="Times New Roman" panose="02020603050405020304" pitchFamily="18" charset="0"/>
              </a:endParaRPr>
            </a:p>
          </p:txBody>
        </p:sp>
        <p:sp>
          <p:nvSpPr>
            <p:cNvPr id="30" name="文本框 29" descr="e7d195523061f1c021b92b3d25e54ab5e788c0576048880950C3AFFA1066A7153250F1349197BA8C5246BA9D557EC0274B8DA272D2431748978789E76D2CD7D1F11E7447C1D163F5D9CA1CD35DC7B6F04BDF10FCA079404AA61D5A4249FD3FA2E53EE1ABADC73495653E4CB494842CC1DE7535BA2277DB7B8370076D9B9CD34B5BB99CE87DEB834ABE9C1DBC993A552B">
              <a:extLst>
                <a:ext uri="{FF2B5EF4-FFF2-40B4-BE49-F238E27FC236}">
                  <a16:creationId xmlns:a16="http://schemas.microsoft.com/office/drawing/2014/main" id="{959DD6DE-0A92-4615-9F35-8E41A270E00D}"/>
                </a:ext>
              </a:extLst>
            </p:cNvPr>
            <p:cNvSpPr txBox="1"/>
            <p:nvPr/>
          </p:nvSpPr>
          <p:spPr>
            <a:xfrm>
              <a:off x="6475405" y="1516436"/>
              <a:ext cx="3577106" cy="589977"/>
            </a:xfrm>
            <a:prstGeom prst="rect">
              <a:avLst/>
            </a:prstGeom>
            <a:noFill/>
          </p:spPr>
          <p:txBody>
            <a:bodyPr wrap="none" rtlCol="0">
              <a:normAutofit/>
            </a:bodyPr>
            <a:lstStyle/>
            <a:p>
              <a:r>
                <a:rPr lang="en-US" altLang="vi-VN" sz="3200" b="1" dirty="0" err="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Cơ</a:t>
              </a:r>
              <a:r>
                <a:rPr lang="en-US" altLang="vi-VN" sz="3200" b="1" dirty="0">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 </a:t>
              </a:r>
              <a:r>
                <a:rPr lang="en-US" altLang="vi-VN" sz="3200" b="1" dirty="0" err="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sở</a:t>
              </a:r>
              <a:r>
                <a:rPr lang="en-US" altLang="vi-VN" sz="3200" b="1" dirty="0">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 </a:t>
              </a:r>
              <a:r>
                <a:rPr lang="en-US" altLang="vi-VN" sz="3200" b="1" dirty="0" err="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lý</a:t>
              </a:r>
              <a:r>
                <a:rPr lang="en-US" altLang="vi-VN" sz="3200" b="1" dirty="0">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 </a:t>
              </a:r>
              <a:r>
                <a:rPr lang="en-US" altLang="vi-VN" sz="3200" b="1" dirty="0" err="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thuyết</a:t>
              </a:r>
              <a:endParaRPr lang="vi-VN" altLang="vi-VN" sz="3200" b="1" dirty="0">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endParaRPr>
            </a:p>
          </p:txBody>
        </p:sp>
        <p:sp>
          <p:nvSpPr>
            <p:cNvPr id="32" name="文本框 31" descr="e7d195523061f1c021b92b3d25e54ab5e788c0576048880950C3AFFA1066A7153250F1349197BA8C5246BA9D557EC0274B8DA272D2431748978789E76D2CD7D1F11E7447C1D163F5D9CA1CD35DC7B6F04BDF10FCA079404AA61D5A4249FD3FA2E53EE1ABADC73495653E4CB494842CC1DE7535BA2277DB7B8370076D9B9CD34B5BB99CE87DEB834ABE9C1DBC993A552B">
              <a:extLst>
                <a:ext uri="{FF2B5EF4-FFF2-40B4-BE49-F238E27FC236}">
                  <a16:creationId xmlns:a16="http://schemas.microsoft.com/office/drawing/2014/main" id="{FD640D82-84FF-411C-A8FC-27528526293A}"/>
                </a:ext>
              </a:extLst>
            </p:cNvPr>
            <p:cNvSpPr txBox="1"/>
            <p:nvPr/>
          </p:nvSpPr>
          <p:spPr>
            <a:xfrm>
              <a:off x="6475405" y="2541442"/>
              <a:ext cx="4112882" cy="582019"/>
            </a:xfrm>
            <a:prstGeom prst="rect">
              <a:avLst/>
            </a:prstGeom>
            <a:noFill/>
          </p:spPr>
          <p:txBody>
            <a:bodyPr wrap="none" rtlCol="0">
              <a:normAutofit/>
            </a:bodyPr>
            <a:lstStyle/>
            <a:p>
              <a:r>
                <a:rPr lang="en-US" altLang="vi-VN" sz="3200" b="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Phân tích thiết kế hệ thống</a:t>
              </a:r>
              <a:endParaRPr lang="vi-VN" altLang="vi-VN" sz="3200" b="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endParaRPr>
            </a:p>
          </p:txBody>
        </p:sp>
        <p:sp>
          <p:nvSpPr>
            <p:cNvPr id="34" name="文本框 33" descr="e7d195523061f1c021b92b3d25e54ab5e788c0576048880950C3AFFA1066A7153250F1349197BA8C5246BA9D557EC0274B8DA272D2431748978789E76D2CD7D1F11E7447C1D163F5D9CA1CD35DC7B6F04BDF10FCA079404AA61D5A4249FD3FA2E53EE1ABADC73495653E4CB494842CC1DE7535BA2277DB7B8370076D9B9CD34B5BB99CE87DEB834ABE9C1DBC993A552B">
              <a:extLst>
                <a:ext uri="{FF2B5EF4-FFF2-40B4-BE49-F238E27FC236}">
                  <a16:creationId xmlns:a16="http://schemas.microsoft.com/office/drawing/2014/main" id="{B1D947F6-2A5F-472D-82D8-6B457DE88CE8}"/>
                </a:ext>
              </a:extLst>
            </p:cNvPr>
            <p:cNvSpPr txBox="1"/>
            <p:nvPr/>
          </p:nvSpPr>
          <p:spPr>
            <a:xfrm>
              <a:off x="6521329" y="3680843"/>
              <a:ext cx="3531183" cy="600995"/>
            </a:xfrm>
            <a:prstGeom prst="rect">
              <a:avLst/>
            </a:prstGeom>
            <a:noFill/>
          </p:spPr>
          <p:txBody>
            <a:bodyPr wrap="none" rtlCol="0">
              <a:noAutofit/>
            </a:bodyPr>
            <a:lstStyle/>
            <a:p>
              <a:r>
                <a:rPr lang="en-US" altLang="vi-VN" sz="3200" b="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Xây dựng chương trình</a:t>
              </a:r>
              <a:endParaRPr lang="vi-VN" altLang="vi-VN" sz="3200" b="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endParaRPr>
            </a:p>
          </p:txBody>
        </p:sp>
        <p:sp>
          <p:nvSpPr>
            <p:cNvPr id="36" name="文本框 35" descr="e7d195523061f1c021b92b3d25e54ab5e788c0576048880950C3AFFA1066A7153250F1349197BA8C5246BA9D557EC0274B8DA272D2431748978789E76D2CD7D1F11E7447C1D163F5D9CA1CD35DC7B6F04BDF10FCA079404AA61D5A4249FD3FA2E53EE1ABADC73495653E4CB494842CC1DE7535BA2277DB7B8370076D9B9CD34B5BB99CE87DEB834ABE9C1DBC993A552B">
              <a:extLst>
                <a:ext uri="{FF2B5EF4-FFF2-40B4-BE49-F238E27FC236}">
                  <a16:creationId xmlns:a16="http://schemas.microsoft.com/office/drawing/2014/main" id="{5153F1A5-9C97-401A-9A70-EF6328A13D1A}"/>
                </a:ext>
              </a:extLst>
            </p:cNvPr>
            <p:cNvSpPr txBox="1"/>
            <p:nvPr/>
          </p:nvSpPr>
          <p:spPr>
            <a:xfrm>
              <a:off x="6475405" y="4839219"/>
              <a:ext cx="4626172" cy="616043"/>
            </a:xfrm>
            <a:prstGeom prst="rect">
              <a:avLst/>
            </a:prstGeom>
            <a:noFill/>
          </p:spPr>
          <p:txBody>
            <a:bodyPr wrap="none" rtlCol="0">
              <a:noAutofit/>
            </a:bodyPr>
            <a:lstStyle/>
            <a:p>
              <a:r>
                <a:rPr lang="en-US" altLang="vi-VN" sz="3000" b="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Kết luận và hướng phát triển</a:t>
              </a:r>
              <a:endParaRPr lang="vi-VN" altLang="vi-VN" sz="3000" b="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endParaRPr>
            </a:p>
          </p:txBody>
        </p:sp>
      </p:grpSp>
      <p:sp>
        <p:nvSpPr>
          <p:cNvPr id="40" name="矩形 39"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a:extLst>
              <a:ext uri="{FF2B5EF4-FFF2-40B4-BE49-F238E27FC236}">
                <a16:creationId xmlns:a16="http://schemas.microsoft.com/office/drawing/2014/main" id="{27DEC611-0B9E-4940-8EFE-C5C4D1A7F285}"/>
              </a:ext>
            </a:extLst>
          </p:cNvPr>
          <p:cNvSpPr/>
          <p:nvPr/>
        </p:nvSpPr>
        <p:spPr>
          <a:xfrm rot="16200000">
            <a:off x="291858" y="2480184"/>
            <a:ext cx="2423160" cy="1897634"/>
          </a:xfrm>
          <a:prstGeom prst="rect">
            <a:avLst/>
          </a:prstGeom>
        </p:spPr>
        <p:txBody>
          <a:bodyPr vert="vert" wrap="square">
            <a:normAutofit/>
          </a:bodyPr>
          <a:lstStyle/>
          <a:p>
            <a:pPr algn="ctr"/>
            <a:r>
              <a:rPr lang="vi-VN" altLang="vi-VN" sz="4900" b="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Mục </a:t>
            </a:r>
            <a:r>
              <a:rPr lang="en-US" altLang="vi-VN" sz="4900" b="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L</a:t>
            </a:r>
            <a:r>
              <a:rPr lang="vi-VN" altLang="vi-VN" sz="4900" b="1">
                <a:solidFill>
                  <a:schemeClr val="bg1"/>
                </a:solidFill>
                <a:latin typeface="Times New Roman" panose="02020603050405020304" pitchFamily="18" charset="0"/>
                <a:ea typeface="Noto Sans"/>
                <a:cs typeface="Times New Roman" panose="02020603050405020304" pitchFamily="18" charset="0"/>
                <a:sym typeface="Calibri" panose="020F0502020204030204" pitchFamily="34" charset="0"/>
              </a:rPr>
              <a:t>ục</a:t>
            </a:r>
            <a:endParaRPr lang="en-US" altLang="zh-CN" sz="8000" b="1">
              <a:solidFill>
                <a:schemeClr val="bg1"/>
              </a:solidFill>
              <a:latin typeface="Times New Roman" panose="02020603050405020304" pitchFamily="18" charset="0"/>
              <a:ea typeface="字魂105号-简雅黑" panose="00000500000000000000" pitchFamily="2" charset="-122"/>
              <a:cs typeface="Times New Roman" panose="02020603050405020304" pitchFamily="18" charset="0"/>
              <a:sym typeface="Calibri" panose="020F0502020204030204" pitchFamily="34" charset="0"/>
            </a:endParaRPr>
          </a:p>
        </p:txBody>
      </p:sp>
    </p:spTree>
    <p:extLst>
      <p:ext uri="{BB962C8B-B14F-4D97-AF65-F5344CB8AC3E}">
        <p14:creationId xmlns:p14="http://schemas.microsoft.com/office/powerpoint/2010/main" val="351809825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E05E7C0D-0206-42EC-A869-039A198EA93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279466" y="1399826"/>
            <a:ext cx="2830263" cy="5458173"/>
          </a:xfrm>
          <a:prstGeom prst="rect">
            <a:avLst/>
          </a:prstGeom>
        </p:spPr>
      </p:pic>
      <p:sp>
        <p:nvSpPr>
          <p:cNvPr id="28" name="PA-文本框 12">
            <a:extLst>
              <a:ext uri="{FF2B5EF4-FFF2-40B4-BE49-F238E27FC236}">
                <a16:creationId xmlns:a16="http://schemas.microsoft.com/office/drawing/2014/main" id="{182F7B03-5EF6-4BB6-8D87-6BFC815BA5F4}"/>
              </a:ext>
            </a:extLst>
          </p:cNvPr>
          <p:cNvSpPr txBox="1"/>
          <p:nvPr>
            <p:custDataLst>
              <p:tags r:id="rId1"/>
            </p:custDataLst>
          </p:nvPr>
        </p:nvSpPr>
        <p:spPr>
          <a:xfrm>
            <a:off x="1400879" y="1689025"/>
            <a:ext cx="5602467" cy="1005840"/>
          </a:xfrm>
          <a:prstGeom prst="rect">
            <a:avLst/>
          </a:prstGeom>
          <a:noFill/>
        </p:spPr>
        <p:txBody>
          <a:bodyPr wrap="square" rtlCol="0">
            <a:normAutofit/>
          </a:bodyPr>
          <a:lstStyle/>
          <a:p>
            <a:pPr lvl="0">
              <a:defRPr/>
            </a:pPr>
            <a:r>
              <a:rPr lang="en-US" altLang="vi-VN" sz="6000">
                <a:solidFill>
                  <a:schemeClr val="bg1"/>
                </a:solidFill>
                <a:latin typeface="Times New Roman" panose="02020603050405020304" pitchFamily="18" charset="0"/>
                <a:ea typeface="Noto Sans"/>
                <a:cs typeface="Times New Roman" panose="02020603050405020304" pitchFamily="18" charset="0"/>
                <a:sym typeface="+mn-lt"/>
              </a:rPr>
              <a:t>Cơ sở lý thuyết</a:t>
            </a:r>
            <a:endParaRPr lang="vi-VN" altLang="vi-VN" sz="6000">
              <a:solidFill>
                <a:schemeClr val="bg1"/>
              </a:solidFill>
              <a:latin typeface="Times New Roman" panose="02020603050405020304" pitchFamily="18" charset="0"/>
              <a:ea typeface="Noto Sans"/>
              <a:cs typeface="Times New Roman" panose="02020603050405020304" pitchFamily="18" charset="0"/>
              <a:sym typeface="+mn-lt"/>
            </a:endParaRPr>
          </a:p>
        </p:txBody>
      </p:sp>
      <p:sp>
        <p:nvSpPr>
          <p:cNvPr id="30" name="矩形 29" descr="e7d195523061f1c021b92b3d25e54ab5e788c0576048880950C3AFFA1066A7153250F1349197BA8C5246BA9D557EC0274B8DA272D2431748978789E76D2CD7D1F11E7447C1D163F5D9CA1CD35DC7B6F086182ECF28D3854AE66B3AF8B30BED0A3C53256055F37ECE3761F5E0416E9E666AF2F923A6868F063852D4029F752EF4E355C166B9F967BB">
            <a:extLst>
              <a:ext uri="{FF2B5EF4-FFF2-40B4-BE49-F238E27FC236}">
                <a16:creationId xmlns:a16="http://schemas.microsoft.com/office/drawing/2014/main" id="{F8F37F55-AE62-48C6-B144-BE0C0CEF7F34}"/>
              </a:ext>
            </a:extLst>
          </p:cNvPr>
          <p:cNvSpPr/>
          <p:nvPr/>
        </p:nvSpPr>
        <p:spPr>
          <a:xfrm>
            <a:off x="517221" y="693246"/>
            <a:ext cx="3179537" cy="87108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altLang="vi-VN" sz="4000" b="1">
                <a:solidFill>
                  <a:schemeClr val="bg1"/>
                </a:solidFill>
                <a:latin typeface="Times New Roman" panose="02020603050405020304" pitchFamily="18" charset="0"/>
                <a:ea typeface="Noto Sans"/>
                <a:cs typeface="Times New Roman" panose="02020603050405020304" pitchFamily="18" charset="0"/>
              </a:rPr>
              <a:t>Chương </a:t>
            </a:r>
            <a:r>
              <a:rPr lang="vi-VN" altLang="vi-VN" sz="4000" b="1">
                <a:solidFill>
                  <a:schemeClr val="bg1"/>
                </a:solidFill>
                <a:latin typeface="Times New Roman" panose="02020603050405020304" pitchFamily="18" charset="0"/>
                <a:ea typeface="Noto Sans"/>
                <a:cs typeface="Times New Roman" panose="02020603050405020304" pitchFamily="18" charset="0"/>
              </a:rPr>
              <a:t>1</a:t>
            </a:r>
            <a:r>
              <a:rPr lang="en-US" altLang="vi-VN" sz="4000" b="1">
                <a:solidFill>
                  <a:schemeClr val="bg1"/>
                </a:solidFill>
                <a:latin typeface="Times New Roman" panose="02020603050405020304" pitchFamily="18" charset="0"/>
                <a:ea typeface="Noto Sans"/>
                <a:cs typeface="Times New Roman" panose="02020603050405020304" pitchFamily="18" charset="0"/>
              </a:rPr>
              <a:t>:</a:t>
            </a:r>
            <a:endParaRPr lang="zh-CN" altLang="en-US" sz="4000" b="1">
              <a:solidFill>
                <a:schemeClr val="bg1"/>
              </a:solidFill>
              <a:latin typeface="Times New Roman" panose="02020603050405020304" pitchFamily="18" charset="0"/>
              <a:ea typeface="字魂105号-简雅黑" panose="00000500000000000000" pitchFamily="2" charset="-122"/>
              <a:cs typeface="Times New Roman" panose="02020603050405020304" pitchFamily="18" charset="0"/>
            </a:endParaRPr>
          </a:p>
        </p:txBody>
      </p:sp>
      <p:sp>
        <p:nvSpPr>
          <p:cNvPr id="7" name="PA-文本框 12">
            <a:extLst>
              <a:ext uri="{FF2B5EF4-FFF2-40B4-BE49-F238E27FC236}">
                <a16:creationId xmlns:a16="http://schemas.microsoft.com/office/drawing/2014/main" id="{182F7B03-5EF6-4BB6-8D87-6BFC815BA5F4}"/>
              </a:ext>
            </a:extLst>
          </p:cNvPr>
          <p:cNvSpPr txBox="1"/>
          <p:nvPr>
            <p:custDataLst>
              <p:tags r:id="rId2"/>
            </p:custDataLst>
          </p:nvPr>
        </p:nvSpPr>
        <p:spPr>
          <a:xfrm>
            <a:off x="2789258" y="3238835"/>
            <a:ext cx="5602467" cy="1607483"/>
          </a:xfrm>
          <a:prstGeom prst="rect">
            <a:avLst/>
          </a:prstGeom>
          <a:noFill/>
        </p:spPr>
        <p:txBody>
          <a:bodyPr wrap="square" rtlCol="0">
            <a:normAutofit fontScale="92500" lnSpcReduction="10000"/>
          </a:bodyPr>
          <a:lstStyle/>
          <a:p>
            <a:pPr lvl="0">
              <a:defRPr/>
            </a:pP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1.1.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Tổng</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quan</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về</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đề</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tài</a:t>
            </a:r>
            <a:endPar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endParaRPr>
          </a:p>
          <a:p>
            <a:pPr lvl="0">
              <a:defRPr/>
            </a:pP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1.2.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Giới</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thiệu</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về</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ngôn</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ngữ</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lập</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trình</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Pyhton</a:t>
            </a:r>
            <a:endPar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endParaRPr>
          </a:p>
          <a:p>
            <a:pPr lvl="0">
              <a:defRPr/>
            </a:pP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1.3.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Giới</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thiệu</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về</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Tailwind CSS</a:t>
            </a:r>
          </a:p>
          <a:p>
            <a:pPr lvl="0">
              <a:defRPr/>
            </a:pP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1.4.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Giới</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thiệu</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về</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MySQL</a:t>
            </a:r>
          </a:p>
          <a:p>
            <a:pPr lvl="0">
              <a:defRPr/>
            </a:pP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1.5.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Gợi</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ý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sản</a:t>
            </a:r>
            <a:r>
              <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rPr>
              <a:t> </a:t>
            </a:r>
            <a:r>
              <a:rPr lang="en-US" altLang="vi-VN" sz="2400" dirty="0" err="1">
                <a:solidFill>
                  <a:schemeClr val="bg1"/>
                </a:solidFill>
                <a:latin typeface="Times New Roman" panose="02020603050405020304" pitchFamily="18" charset="0"/>
                <a:ea typeface="Noto Sans"/>
                <a:cs typeface="Times New Roman" panose="02020603050405020304" pitchFamily="18" charset="0"/>
                <a:sym typeface="+mn-lt"/>
              </a:rPr>
              <a:t>phẩm</a:t>
            </a:r>
            <a:endParaRPr lang="en-US" altLang="vi-VN" sz="2400" dirty="0">
              <a:solidFill>
                <a:schemeClr val="bg1"/>
              </a:solidFill>
              <a:latin typeface="Times New Roman" panose="02020603050405020304" pitchFamily="18" charset="0"/>
              <a:ea typeface="Noto Sans"/>
              <a:cs typeface="Times New Roman" panose="02020603050405020304" pitchFamily="18" charset="0"/>
              <a:sym typeface="+mn-lt"/>
            </a:endParaRPr>
          </a:p>
        </p:txBody>
      </p:sp>
    </p:spTree>
    <p:extLst>
      <p:ext uri="{BB962C8B-B14F-4D97-AF65-F5344CB8AC3E}">
        <p14:creationId xmlns:p14="http://schemas.microsoft.com/office/powerpoint/2010/main" val="363951001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7685B72-9E51-456F-9402-7ECB0B1861C4}"/>
              </a:ext>
            </a:extLst>
          </p:cNvPr>
          <p:cNvGrpSpPr/>
          <p:nvPr/>
        </p:nvGrpSpPr>
        <p:grpSpPr>
          <a:xfrm>
            <a:off x="1264765" y="1742164"/>
            <a:ext cx="9930890" cy="3827499"/>
            <a:chOff x="1234263" y="1795430"/>
            <a:chExt cx="9930890" cy="3827499"/>
          </a:xfrm>
        </p:grpSpPr>
        <p:grpSp>
          <p:nvGrpSpPr>
            <p:cNvPr id="3" name="组合 2">
              <a:extLst>
                <a:ext uri="{FF2B5EF4-FFF2-40B4-BE49-F238E27FC236}">
                  <a16:creationId xmlns:a16="http://schemas.microsoft.com/office/drawing/2014/main" id="{FF666628-152B-4C19-B513-AB801FBDE183}"/>
                </a:ext>
              </a:extLst>
            </p:cNvPr>
            <p:cNvGrpSpPr/>
            <p:nvPr/>
          </p:nvGrpSpPr>
          <p:grpSpPr>
            <a:xfrm>
              <a:off x="5241210" y="2070276"/>
              <a:ext cx="5587938" cy="2522640"/>
              <a:chOff x="5285576" y="2336606"/>
              <a:chExt cx="5587938" cy="2522640"/>
            </a:xfrm>
          </p:grpSpPr>
          <p:grpSp>
            <p:nvGrpSpPr>
              <p:cNvPr id="2" name="组合 1">
                <a:extLst>
                  <a:ext uri="{FF2B5EF4-FFF2-40B4-BE49-F238E27FC236}">
                    <a16:creationId xmlns:a16="http://schemas.microsoft.com/office/drawing/2014/main" id="{D80E501C-2F78-4B9E-8467-FB994D492639}"/>
                  </a:ext>
                </a:extLst>
              </p:cNvPr>
              <p:cNvGrpSpPr/>
              <p:nvPr/>
            </p:nvGrpSpPr>
            <p:grpSpPr>
              <a:xfrm>
                <a:off x="5285576" y="2336606"/>
                <a:ext cx="5587936" cy="883758"/>
                <a:chOff x="6768148" y="4263002"/>
                <a:chExt cx="5587936" cy="883758"/>
              </a:xfrm>
            </p:grpSpPr>
            <p:sp>
              <p:nvSpPr>
                <p:cNvPr id="20" name="文本">
                  <a:extLst>
                    <a:ext uri="{FF2B5EF4-FFF2-40B4-BE49-F238E27FC236}">
                      <a16:creationId xmlns:a16="http://schemas.microsoft.com/office/drawing/2014/main" id="{B58091DE-B1E9-45A5-AB2D-A04857AC34A8}"/>
                    </a:ext>
                  </a:extLst>
                </p:cNvPr>
                <p:cNvSpPr txBox="1"/>
                <p:nvPr/>
              </p:nvSpPr>
              <p:spPr>
                <a:xfrm>
                  <a:off x="6768148" y="4263002"/>
                  <a:ext cx="1648590" cy="338633"/>
                </a:xfrm>
                <a:prstGeom prst="rect">
                  <a:avLst/>
                </a:prstGeom>
                <a:noFill/>
              </p:spPr>
              <p:txBody>
                <a:bodyPr wrap="none" rtlCol="0">
                  <a:normAutofit/>
                </a:bodyPr>
                <a:lstStyle/>
                <a:p>
                  <a:r>
                    <a:rPr lang="vi-VN" altLang="vi-VN" sz="1600">
                      <a:solidFill>
                        <a:schemeClr val="bg1"/>
                      </a:solidFill>
                      <a:latin typeface="Noto Sans"/>
                      <a:ea typeface="Noto Sans"/>
                      <a:cs typeface="+mn-ea"/>
                      <a:sym typeface="+mn-lt"/>
                    </a:rPr>
                    <a:t>Thêm nội dung</a:t>
                  </a:r>
                </a:p>
              </p:txBody>
            </p:sp>
            <p:sp>
              <p:nvSpPr>
                <p:cNvPr id="21" name="文本框 20">
                  <a:extLst>
                    <a:ext uri="{FF2B5EF4-FFF2-40B4-BE49-F238E27FC236}">
                      <a16:creationId xmlns:a16="http://schemas.microsoft.com/office/drawing/2014/main" id="{BB7DD67A-A7FD-4617-8893-5B6963B9149E}"/>
                    </a:ext>
                  </a:extLst>
                </p:cNvPr>
                <p:cNvSpPr txBox="1"/>
                <p:nvPr/>
              </p:nvSpPr>
              <p:spPr>
                <a:xfrm flipH="1">
                  <a:off x="6768155" y="4624702"/>
                  <a:ext cx="5587929" cy="522058"/>
                </a:xfrm>
                <a:prstGeom prst="rect">
                  <a:avLst/>
                </a:prstGeom>
                <a:noFill/>
              </p:spPr>
              <p:txBody>
                <a:bodyPr wrap="square">
                  <a:normAutofit/>
                </a:bodyPr>
                <a:lstStyle/>
                <a:p>
                  <a:pPr>
                    <a:lnSpc>
                      <a:spcPct val="120000"/>
                    </a:lnSpc>
                  </a:pPr>
                  <a:r>
                    <a:rPr lang="vi-VN" altLang="vi-VN" sz="1200">
                      <a:solidFill>
                        <a:schemeClr val="bg1"/>
                      </a:solidFill>
                      <a:latin typeface="Noto Sans"/>
                      <a:ea typeface="Noto Sans"/>
                    </a:rPr>
                    <a:t>Nhập nội dung văn bản của bạn vào đây, ngắn gọn và đi thẳng vào chủ đề, không cần nhập thêm nội dung văn bản của bạn vào đây, ngắn gọn và đi</a:t>
                  </a:r>
                </a:p>
              </p:txBody>
            </p:sp>
          </p:grpSp>
          <p:grpSp>
            <p:nvGrpSpPr>
              <p:cNvPr id="23" name="组合 22">
                <a:extLst>
                  <a:ext uri="{FF2B5EF4-FFF2-40B4-BE49-F238E27FC236}">
                    <a16:creationId xmlns:a16="http://schemas.microsoft.com/office/drawing/2014/main" id="{41D2ED6C-54F0-4167-81CB-715961F272AB}"/>
                  </a:ext>
                </a:extLst>
              </p:cNvPr>
              <p:cNvGrpSpPr/>
              <p:nvPr/>
            </p:nvGrpSpPr>
            <p:grpSpPr>
              <a:xfrm>
                <a:off x="5285576" y="3975510"/>
                <a:ext cx="5587938" cy="883736"/>
                <a:chOff x="6768148" y="4263003"/>
                <a:chExt cx="5587938" cy="883736"/>
              </a:xfrm>
            </p:grpSpPr>
            <p:sp>
              <p:nvSpPr>
                <p:cNvPr id="24" name="文本">
                  <a:extLst>
                    <a:ext uri="{FF2B5EF4-FFF2-40B4-BE49-F238E27FC236}">
                      <a16:creationId xmlns:a16="http://schemas.microsoft.com/office/drawing/2014/main" id="{550FD86B-AFFF-4D44-8299-263503559EDE}"/>
                    </a:ext>
                  </a:extLst>
                </p:cNvPr>
                <p:cNvSpPr txBox="1"/>
                <p:nvPr/>
              </p:nvSpPr>
              <p:spPr>
                <a:xfrm>
                  <a:off x="6768148" y="4263003"/>
                  <a:ext cx="1648590" cy="338633"/>
                </a:xfrm>
                <a:prstGeom prst="rect">
                  <a:avLst/>
                </a:prstGeom>
                <a:noFill/>
              </p:spPr>
              <p:txBody>
                <a:bodyPr wrap="none" rtlCol="0">
                  <a:normAutofit/>
                </a:bodyPr>
                <a:lstStyle/>
                <a:p>
                  <a:r>
                    <a:rPr lang="vi-VN" altLang="vi-VN" sz="1600">
                      <a:solidFill>
                        <a:schemeClr val="bg1"/>
                      </a:solidFill>
                      <a:latin typeface="Noto Sans"/>
                      <a:ea typeface="Noto Sans"/>
                      <a:cs typeface="+mn-ea"/>
                      <a:sym typeface="+mn-lt"/>
                    </a:rPr>
                    <a:t>Thêm nội dung</a:t>
                  </a:r>
                </a:p>
              </p:txBody>
            </p:sp>
            <p:sp>
              <p:nvSpPr>
                <p:cNvPr id="25" name="文本框 24">
                  <a:extLst>
                    <a:ext uri="{FF2B5EF4-FFF2-40B4-BE49-F238E27FC236}">
                      <a16:creationId xmlns:a16="http://schemas.microsoft.com/office/drawing/2014/main" id="{2606D1F5-3522-454D-8604-E69141353574}"/>
                    </a:ext>
                  </a:extLst>
                </p:cNvPr>
                <p:cNvSpPr txBox="1"/>
                <p:nvPr/>
              </p:nvSpPr>
              <p:spPr>
                <a:xfrm flipH="1">
                  <a:off x="6768157" y="4624681"/>
                  <a:ext cx="5587929" cy="522058"/>
                </a:xfrm>
                <a:prstGeom prst="rect">
                  <a:avLst/>
                </a:prstGeom>
                <a:noFill/>
              </p:spPr>
              <p:txBody>
                <a:bodyPr wrap="square">
                  <a:normAutofit/>
                </a:bodyPr>
                <a:lstStyle/>
                <a:p>
                  <a:pPr>
                    <a:lnSpc>
                      <a:spcPct val="120000"/>
                    </a:lnSpc>
                  </a:pPr>
                  <a:r>
                    <a:rPr lang="vi-VN" altLang="vi-VN" sz="1200">
                      <a:solidFill>
                        <a:schemeClr val="bg1"/>
                      </a:solidFill>
                      <a:latin typeface="Noto Sans"/>
                      <a:ea typeface="Noto Sans"/>
                    </a:rPr>
                    <a:t>Nhập nội dung văn bản của bạn vào đây, ngắn gọn và đi thẳng vào chủ đề, không cần nhập thêm nội dung văn bản của bạn vào đây, ngắn gọn và đi</a:t>
                  </a:r>
                </a:p>
              </p:txBody>
            </p:sp>
          </p:grpSp>
        </p:grpSp>
        <p:sp>
          <p:nvSpPr>
            <p:cNvPr id="28" name="文本框 27">
              <a:extLst>
                <a:ext uri="{FF2B5EF4-FFF2-40B4-BE49-F238E27FC236}">
                  <a16:creationId xmlns:a16="http://schemas.microsoft.com/office/drawing/2014/main" id="{773BD23D-E679-4CBC-BC28-ED40B27DA114}"/>
                </a:ext>
              </a:extLst>
            </p:cNvPr>
            <p:cNvSpPr txBox="1"/>
            <p:nvPr/>
          </p:nvSpPr>
          <p:spPr>
            <a:xfrm flipH="1">
              <a:off x="1234263" y="1795430"/>
              <a:ext cx="9930890" cy="3827499"/>
            </a:xfrm>
            <a:prstGeom prst="rect">
              <a:avLst/>
            </a:prstGeom>
            <a:noFill/>
          </p:spPr>
          <p:txBody>
            <a:bodyPr wrap="square">
              <a:normAutofit fontScale="92500" lnSpcReduction="10000"/>
            </a:bodyPr>
            <a:lstStyle/>
            <a:p>
              <a:pPr algn="just">
                <a:lnSpc>
                  <a:spcPct val="150000"/>
                </a:lnSpc>
              </a:pPr>
              <a:r>
                <a:rPr lang="en-US" sz="2000" dirty="0"/>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Python Web </a:t>
              </a:r>
              <a:r>
                <a:rPr lang="en-US" sz="2000" dirty="0" err="1">
                  <a:latin typeface="Times New Roman" panose="02020603050405020304" pitchFamily="18" charset="0"/>
                  <a:cs typeface="Times New Roman" panose="02020603050405020304" pitchFamily="18" charset="0"/>
                </a:rPr>
                <a:t>bao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website </a:t>
              </a:r>
              <a:r>
                <a:rPr lang="en-US" sz="2000" dirty="0" err="1">
                  <a:latin typeface="Times New Roman" panose="02020603050405020304" pitchFamily="18" charset="0"/>
                  <a:cs typeface="Times New Roman" panose="02020603050405020304" pitchFamily="18" charset="0"/>
                </a:rPr>
                <a:t>bán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CRUD Login/Logout </a:t>
              </a:r>
              <a:r>
                <a:rPr lang="en-US" sz="2000" dirty="0" err="1">
                  <a:latin typeface="Times New Roman" panose="02020603050405020304" pitchFamily="18" charset="0"/>
                  <a:cs typeface="Times New Roman" panose="02020603050405020304" pitchFamily="18" charset="0"/>
                </a:rPr>
                <a:t>ShoppingCart</a:t>
              </a:r>
              <a:r>
                <a:rPr lang="en-US" sz="2000" dirty="0">
                  <a:latin typeface="Times New Roman" panose="02020603050405020304" pitchFamily="18" charset="0"/>
                  <a:cs typeface="Times New Roman" panose="02020603050405020304" pitchFamily="18" charset="0"/>
                </a:rPr>
                <a:t> Paging Search Rest API.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Python Web – Tailwind CSS – MySQL”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website </a:t>
              </a:r>
              <a:r>
                <a:rPr lang="en-US" sz="2000" dirty="0" err="1">
                  <a:latin typeface="Times New Roman" panose="02020603050405020304" pitchFamily="18" charset="0"/>
                  <a:cs typeface="Times New Roman" panose="02020603050405020304" pitchFamily="18" charset="0"/>
                </a:rPr>
                <a:t>bán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Pyhton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web </a:t>
              </a:r>
              <a:r>
                <a:rPr lang="en-US" sz="2000" dirty="0" err="1">
                  <a:latin typeface="Times New Roman" panose="02020603050405020304" pitchFamily="18" charset="0"/>
                  <a:cs typeface="Times New Roman" panose="02020603050405020304" pitchFamily="18" charset="0"/>
                </a:rPr>
                <a:t>thương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	Python, Tailwind CSS, MySQL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lĩnh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vực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website. Python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di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hợp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Tailwind CSS</a:t>
              </a:r>
              <a:r>
                <a:rPr lang="vi-VN" sz="2000" dirty="0"/>
                <a:t> </a:t>
              </a:r>
              <a:r>
                <a:rPr lang="vi-VN" sz="2000" dirty="0">
                  <a:latin typeface="+mj-lt"/>
                </a:rPr>
                <a:t>tối ưu hóa hiệu suất với việc sử dụng chỉ những class cần thiết, giảm kích thước của file CSS</a:t>
              </a:r>
              <a:r>
                <a:rPr lang="en-US" sz="2000" dirty="0">
                  <a:latin typeface="Times New Roman" panose="02020603050405020304" pitchFamily="18" charset="0"/>
                  <a:cs typeface="Times New Roman" panose="02020603050405020304" pitchFamily="18" charset="0"/>
                </a:rPr>
                <a:t>. MySQL</a:t>
              </a:r>
              <a:r>
                <a:rPr lang="vi-VN" sz="2000" dirty="0">
                  <a:latin typeface="Times New Roman" panose="02020603050405020304" pitchFamily="18" charset="0"/>
                  <a:cs typeface="Times New Roman" panose="02020603050405020304" pitchFamily="18" charset="0"/>
                </a:rPr>
                <a:t> là một cơ sở dữ liệu đa nền tảng tốc độ cao, ổn định, dễ sử 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vi-VN" sz="2000" dirty="0">
                  <a:latin typeface="Times New Roman" panose="02020603050405020304" pitchFamily="18" charset="0"/>
                  <a:cs typeface="Times New Roman" panose="02020603050405020304" pitchFamily="18" charset="0"/>
                </a:rPr>
                <a:t> cung cấp một tập hợp lớn các chức năng tiện ích rất mạnh mẽ.</a:t>
              </a:r>
              <a:endParaRPr lang="en-US" sz="2000" dirty="0">
                <a:latin typeface="Times New Roman" panose="02020603050405020304" pitchFamily="18" charset="0"/>
                <a:cs typeface="Times New Roman" panose="02020603050405020304" pitchFamily="18" charset="0"/>
              </a:endParaRPr>
            </a:p>
          </p:txBody>
        </p:sp>
      </p:grpSp>
      <p:grpSp>
        <p:nvGrpSpPr>
          <p:cNvPr id="14" name="组合 13">
            <a:extLst>
              <a:ext uri="{FF2B5EF4-FFF2-40B4-BE49-F238E27FC236}">
                <a16:creationId xmlns:a16="http://schemas.microsoft.com/office/drawing/2014/main" id="{9B66F684-90ED-4921-8633-730AAC0F6C64}"/>
              </a:ext>
            </a:extLst>
          </p:cNvPr>
          <p:cNvGrpSpPr/>
          <p:nvPr/>
        </p:nvGrpSpPr>
        <p:grpSpPr>
          <a:xfrm>
            <a:off x="3451134" y="712151"/>
            <a:ext cx="4684243" cy="549891"/>
            <a:chOff x="4479131" y="698565"/>
            <a:chExt cx="3233737" cy="549891"/>
          </a:xfrm>
        </p:grpSpPr>
        <p:sp>
          <p:nvSpPr>
            <p:cNvPr id="15" name="文本框 14">
              <a:extLst>
                <a:ext uri="{FF2B5EF4-FFF2-40B4-BE49-F238E27FC236}">
                  <a16:creationId xmlns:a16="http://schemas.microsoft.com/office/drawing/2014/main" id="{E97DE94C-3C4E-47EA-B93D-97392D3B5711}"/>
                </a:ext>
              </a:extLst>
            </p:cNvPr>
            <p:cNvSpPr txBox="1"/>
            <p:nvPr/>
          </p:nvSpPr>
          <p:spPr bwMode="auto">
            <a:xfrm>
              <a:off x="4479131" y="698565"/>
              <a:ext cx="3233737"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spcBef>
                  <a:spcPct val="0"/>
                </a:spcBef>
                <a:spcAft>
                  <a:spcPct val="0"/>
                </a:spcAft>
                <a:defRPr/>
              </a:pPr>
              <a:r>
                <a:rPr lang="en-US" altLang="vi-VN" sz="2500" b="1" kern="0" spc="170">
                  <a:solidFill>
                    <a:schemeClr val="tx1">
                      <a:lumMod val="75000"/>
                      <a:lumOff val="25000"/>
                    </a:schemeClr>
                  </a:solidFill>
                  <a:latin typeface="Times New Roman" panose="02020603050405020304" pitchFamily="18" charset="0"/>
                  <a:ea typeface="Noto Sans"/>
                  <a:cs typeface="Times New Roman" panose="02020603050405020304" pitchFamily="18" charset="0"/>
                  <a:sym typeface="+mn-lt"/>
                </a:rPr>
                <a:t>1</a:t>
              </a:r>
              <a:r>
                <a:rPr lang="en-US" altLang="vi-VN" sz="2400" b="1" kern="0" spc="170">
                  <a:solidFill>
                    <a:schemeClr val="tx1">
                      <a:lumMod val="75000"/>
                      <a:lumOff val="25000"/>
                    </a:schemeClr>
                  </a:solidFill>
                  <a:latin typeface="Times New Roman" panose="02020603050405020304" pitchFamily="18" charset="0"/>
                  <a:ea typeface="Noto Sans"/>
                  <a:cs typeface="Times New Roman" panose="02020603050405020304" pitchFamily="18" charset="0"/>
                  <a:sym typeface="+mn-lt"/>
                </a:rPr>
                <a:t>.1. </a:t>
              </a:r>
              <a:r>
                <a:rPr lang="en-US" altLang="vi-VN" sz="2400" b="1">
                  <a:latin typeface="Times New Roman" panose="02020603050405020304" pitchFamily="18" charset="0"/>
                  <a:cs typeface="Times New Roman" panose="02020603050405020304" pitchFamily="18" charset="0"/>
                  <a:sym typeface="+mn-lt"/>
                </a:rPr>
                <a:t>Tổng quan về đề tài</a:t>
              </a:r>
              <a:endParaRPr lang="en-US" sz="2400" b="1">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2800" i="0" kern="0" spc="170" baseline="0" noProof="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mn-lt"/>
              </a:endParaRPr>
            </a:p>
          </p:txBody>
        </p:sp>
        <p:cxnSp>
          <p:nvCxnSpPr>
            <p:cNvPr id="16" name="直接连接符 15">
              <a:extLst>
                <a:ext uri="{FF2B5EF4-FFF2-40B4-BE49-F238E27FC236}">
                  <a16:creationId xmlns:a16="http://schemas.microsoft.com/office/drawing/2014/main" id="{2070D6DC-1F74-4D5F-8CE7-F875EE8C6EBE}"/>
                </a:ext>
              </a:extLst>
            </p:cNvPr>
            <p:cNvCxnSpPr/>
            <p:nvPr/>
          </p:nvCxnSpPr>
          <p:spPr>
            <a:xfrm>
              <a:off x="5676900" y="1248456"/>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499639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01C3F20A-EB63-4791-8E91-02355C827046}"/>
              </a:ext>
            </a:extLst>
          </p:cNvPr>
          <p:cNvSpPr/>
          <p:nvPr/>
        </p:nvSpPr>
        <p:spPr>
          <a:xfrm>
            <a:off x="10797540" y="5395380"/>
            <a:ext cx="1195705" cy="1195705"/>
          </a:xfrm>
          <a:prstGeom prst="ellipse">
            <a:avLst/>
          </a:prstGeom>
          <a:solidFill>
            <a:srgbClr val="4C4856"/>
          </a:solidFill>
          <a:ln w="12700" cap="flat" cmpd="sng" algn="ctr">
            <a:noFill/>
            <a:prstDash val="solid"/>
            <a:miter lim="800000"/>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defRPr/>
            </a:pPr>
            <a:endParaRPr kumimoji="0" lang="zh-CN" altLang="en-US" sz="3200" b="0" i="0" u="none" strike="noStrike" kern="0" cap="none" spc="0" normalizeH="0" baseline="0" noProof="0">
              <a:ln>
                <a:noFill/>
              </a:ln>
              <a:solidFill>
                <a:schemeClr val="tx1">
                  <a:lumMod val="65000"/>
                  <a:lumOff val="35000"/>
                </a:schemeClr>
              </a:solidFill>
              <a:effectLst/>
              <a:uLnTx/>
              <a:uFillTx/>
              <a:latin typeface="字魂105号-简雅黑" panose="00000500000000000000" pitchFamily="2" charset="-122"/>
              <a:ea typeface="字魂105号-简雅黑" panose="00000500000000000000" pitchFamily="2" charset="-122"/>
              <a:cs typeface="+mn-ea"/>
              <a:sym typeface="+mn-lt"/>
            </a:endParaRPr>
          </a:p>
        </p:txBody>
      </p:sp>
      <p:sp>
        <p:nvSpPr>
          <p:cNvPr id="8" name="camille">
            <a:extLst>
              <a:ext uri="{FF2B5EF4-FFF2-40B4-BE49-F238E27FC236}">
                <a16:creationId xmlns:a16="http://schemas.microsoft.com/office/drawing/2014/main" id="{D20B9270-E5B8-4431-9E34-BCE61CF665D5}"/>
              </a:ext>
            </a:extLst>
          </p:cNvPr>
          <p:cNvSpPr>
            <a:spLocks noEditPoints="1"/>
          </p:cNvSpPr>
          <p:nvPr/>
        </p:nvSpPr>
        <p:spPr bwMode="auto">
          <a:xfrm>
            <a:off x="6585585" y="4240530"/>
            <a:ext cx="530225" cy="477520"/>
          </a:xfrm>
          <a:custGeom>
            <a:avLst/>
            <a:gdLst>
              <a:gd name="T0" fmla="*/ 83 w 123"/>
              <a:gd name="T1" fmla="*/ 35 h 107"/>
              <a:gd name="T2" fmla="*/ 41 w 123"/>
              <a:gd name="T3" fmla="*/ 50 h 107"/>
              <a:gd name="T4" fmla="*/ 33 w 123"/>
              <a:gd name="T5" fmla="*/ 50 h 107"/>
              <a:gd name="T6" fmla="*/ 49 w 123"/>
              <a:gd name="T7" fmla="*/ 73 h 107"/>
              <a:gd name="T8" fmla="*/ 52 w 123"/>
              <a:gd name="T9" fmla="*/ 75 h 107"/>
              <a:gd name="T10" fmla="*/ 55 w 123"/>
              <a:gd name="T11" fmla="*/ 76 h 107"/>
              <a:gd name="T12" fmla="*/ 59 w 123"/>
              <a:gd name="T13" fmla="*/ 74 h 107"/>
              <a:gd name="T14" fmla="*/ 91 w 123"/>
              <a:gd name="T15" fmla="*/ 43 h 107"/>
              <a:gd name="T16" fmla="*/ 87 w 123"/>
              <a:gd name="T17" fmla="*/ 33 h 107"/>
              <a:gd name="T18" fmla="*/ 7 w 123"/>
              <a:gd name="T19" fmla="*/ 94 h 107"/>
              <a:gd name="T20" fmla="*/ 17 w 123"/>
              <a:gd name="T21" fmla="*/ 101 h 107"/>
              <a:gd name="T22" fmla="*/ 106 w 123"/>
              <a:gd name="T23" fmla="*/ 101 h 107"/>
              <a:gd name="T24" fmla="*/ 116 w 123"/>
              <a:gd name="T25" fmla="*/ 94 h 107"/>
              <a:gd name="T26" fmla="*/ 106 w 123"/>
              <a:gd name="T27" fmla="*/ 101 h 107"/>
              <a:gd name="T28" fmla="*/ 7 w 123"/>
              <a:gd name="T29" fmla="*/ 77 h 107"/>
              <a:gd name="T30" fmla="*/ 17 w 123"/>
              <a:gd name="T31" fmla="*/ 84 h 107"/>
              <a:gd name="T32" fmla="*/ 106 w 123"/>
              <a:gd name="T33" fmla="*/ 84 h 107"/>
              <a:gd name="T34" fmla="*/ 116 w 123"/>
              <a:gd name="T35" fmla="*/ 77 h 107"/>
              <a:gd name="T36" fmla="*/ 106 w 123"/>
              <a:gd name="T37" fmla="*/ 84 h 107"/>
              <a:gd name="T38" fmla="*/ 7 w 123"/>
              <a:gd name="T39" fmla="*/ 59 h 107"/>
              <a:gd name="T40" fmla="*/ 17 w 123"/>
              <a:gd name="T41" fmla="*/ 67 h 107"/>
              <a:gd name="T42" fmla="*/ 106 w 123"/>
              <a:gd name="T43" fmla="*/ 67 h 107"/>
              <a:gd name="T44" fmla="*/ 116 w 123"/>
              <a:gd name="T45" fmla="*/ 59 h 107"/>
              <a:gd name="T46" fmla="*/ 106 w 123"/>
              <a:gd name="T47" fmla="*/ 67 h 107"/>
              <a:gd name="T48" fmla="*/ 7 w 123"/>
              <a:gd name="T49" fmla="*/ 42 h 107"/>
              <a:gd name="T50" fmla="*/ 17 w 123"/>
              <a:gd name="T51" fmla="*/ 50 h 107"/>
              <a:gd name="T52" fmla="*/ 106 w 123"/>
              <a:gd name="T53" fmla="*/ 50 h 107"/>
              <a:gd name="T54" fmla="*/ 116 w 123"/>
              <a:gd name="T55" fmla="*/ 42 h 107"/>
              <a:gd name="T56" fmla="*/ 106 w 123"/>
              <a:gd name="T57" fmla="*/ 50 h 107"/>
              <a:gd name="T58" fmla="*/ 7 w 123"/>
              <a:gd name="T59" fmla="*/ 25 h 107"/>
              <a:gd name="T60" fmla="*/ 17 w 123"/>
              <a:gd name="T61" fmla="*/ 32 h 107"/>
              <a:gd name="T62" fmla="*/ 106 w 123"/>
              <a:gd name="T63" fmla="*/ 32 h 107"/>
              <a:gd name="T64" fmla="*/ 116 w 123"/>
              <a:gd name="T65" fmla="*/ 25 h 107"/>
              <a:gd name="T66" fmla="*/ 106 w 123"/>
              <a:gd name="T67" fmla="*/ 32 h 107"/>
              <a:gd name="T68" fmla="*/ 24 w 123"/>
              <a:gd name="T69" fmla="*/ 78 h 107"/>
              <a:gd name="T70" fmla="*/ 29 w 123"/>
              <a:gd name="T71" fmla="*/ 23 h 107"/>
              <a:gd name="T72" fmla="*/ 98 w 123"/>
              <a:gd name="T73" fmla="*/ 28 h 107"/>
              <a:gd name="T74" fmla="*/ 93 w 123"/>
              <a:gd name="T75" fmla="*/ 83 h 107"/>
              <a:gd name="T76" fmla="*/ 7 w 123"/>
              <a:gd name="T77" fmla="*/ 15 h 107"/>
              <a:gd name="T78" fmla="*/ 17 w 123"/>
              <a:gd name="T79" fmla="*/ 8 h 107"/>
              <a:gd name="T80" fmla="*/ 7 w 123"/>
              <a:gd name="T81" fmla="*/ 15 h 107"/>
              <a:gd name="T82" fmla="*/ 106 w 123"/>
              <a:gd name="T83" fmla="*/ 8 h 107"/>
              <a:gd name="T84" fmla="*/ 116 w 123"/>
              <a:gd name="T85" fmla="*/ 15 h 107"/>
              <a:gd name="T86" fmla="*/ 122 w 123"/>
              <a:gd name="T87" fmla="*/ 0 h 107"/>
              <a:gd name="T88" fmla="*/ 98 w 123"/>
              <a:gd name="T89" fmla="*/ 1 h 107"/>
              <a:gd name="T90" fmla="*/ 93 w 123"/>
              <a:gd name="T91" fmla="*/ 14 h 107"/>
              <a:gd name="T92" fmla="*/ 24 w 123"/>
              <a:gd name="T93" fmla="*/ 9 h 107"/>
              <a:gd name="T94" fmla="*/ 23 w 123"/>
              <a:gd name="T95" fmla="*/ 0 h 107"/>
              <a:gd name="T96" fmla="*/ 0 w 123"/>
              <a:gd name="T97" fmla="*/ 1 h 107"/>
              <a:gd name="T98" fmla="*/ 1 w 123"/>
              <a:gd name="T99" fmla="*/ 107 h 107"/>
              <a:gd name="T100" fmla="*/ 24 w 123"/>
              <a:gd name="T101" fmla="*/ 105 h 107"/>
              <a:gd name="T102" fmla="*/ 29 w 123"/>
              <a:gd name="T103" fmla="*/ 92 h 107"/>
              <a:gd name="T104" fmla="*/ 98 w 123"/>
              <a:gd name="T105" fmla="*/ 97 h 107"/>
              <a:gd name="T106" fmla="*/ 99 w 123"/>
              <a:gd name="T107" fmla="*/ 107 h 107"/>
              <a:gd name="T108" fmla="*/ 123 w 123"/>
              <a:gd name="T109" fmla="*/ 105 h 107"/>
              <a:gd name="T110" fmla="*/ 122 w 123"/>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107">
                <a:moveTo>
                  <a:pt x="87" y="33"/>
                </a:moveTo>
                <a:cubicBezTo>
                  <a:pt x="86" y="33"/>
                  <a:pt x="84" y="34"/>
                  <a:pt x="83" y="35"/>
                </a:cubicBezTo>
                <a:cubicBezTo>
                  <a:pt x="55" y="62"/>
                  <a:pt x="55" y="62"/>
                  <a:pt x="55" y="62"/>
                </a:cubicBezTo>
                <a:cubicBezTo>
                  <a:pt x="41" y="50"/>
                  <a:pt x="41" y="50"/>
                  <a:pt x="41" y="50"/>
                </a:cubicBezTo>
                <a:cubicBezTo>
                  <a:pt x="40" y="49"/>
                  <a:pt x="38" y="48"/>
                  <a:pt x="37" y="48"/>
                </a:cubicBezTo>
                <a:cubicBezTo>
                  <a:pt x="36" y="48"/>
                  <a:pt x="34" y="49"/>
                  <a:pt x="33" y="50"/>
                </a:cubicBezTo>
                <a:cubicBezTo>
                  <a:pt x="31" y="52"/>
                  <a:pt x="31" y="56"/>
                  <a:pt x="33" y="58"/>
                </a:cubicBezTo>
                <a:cubicBezTo>
                  <a:pt x="49" y="73"/>
                  <a:pt x="49" y="73"/>
                  <a:pt x="49" y="73"/>
                </a:cubicBezTo>
                <a:cubicBezTo>
                  <a:pt x="49" y="73"/>
                  <a:pt x="50" y="74"/>
                  <a:pt x="50" y="74"/>
                </a:cubicBezTo>
                <a:cubicBezTo>
                  <a:pt x="51" y="75"/>
                  <a:pt x="51" y="75"/>
                  <a:pt x="52" y="75"/>
                </a:cubicBezTo>
                <a:cubicBezTo>
                  <a:pt x="53" y="76"/>
                  <a:pt x="54" y="76"/>
                  <a:pt x="55" y="76"/>
                </a:cubicBezTo>
                <a:cubicBezTo>
                  <a:pt x="55" y="76"/>
                  <a:pt x="55" y="76"/>
                  <a:pt x="55" y="76"/>
                </a:cubicBezTo>
                <a:cubicBezTo>
                  <a:pt x="56" y="76"/>
                  <a:pt x="57" y="75"/>
                  <a:pt x="57" y="75"/>
                </a:cubicBezTo>
                <a:cubicBezTo>
                  <a:pt x="58" y="75"/>
                  <a:pt x="59" y="74"/>
                  <a:pt x="59" y="74"/>
                </a:cubicBezTo>
                <a:cubicBezTo>
                  <a:pt x="60" y="74"/>
                  <a:pt x="60" y="73"/>
                  <a:pt x="60" y="73"/>
                </a:cubicBezTo>
                <a:cubicBezTo>
                  <a:pt x="91" y="43"/>
                  <a:pt x="91" y="43"/>
                  <a:pt x="91" y="43"/>
                </a:cubicBezTo>
                <a:cubicBezTo>
                  <a:pt x="93" y="41"/>
                  <a:pt x="93" y="38"/>
                  <a:pt x="91" y="35"/>
                </a:cubicBezTo>
                <a:cubicBezTo>
                  <a:pt x="90" y="34"/>
                  <a:pt x="89" y="33"/>
                  <a:pt x="87" y="33"/>
                </a:cubicBezTo>
                <a:moveTo>
                  <a:pt x="7" y="101"/>
                </a:moveTo>
                <a:cubicBezTo>
                  <a:pt x="7" y="94"/>
                  <a:pt x="7" y="94"/>
                  <a:pt x="7" y="94"/>
                </a:cubicBezTo>
                <a:cubicBezTo>
                  <a:pt x="17" y="94"/>
                  <a:pt x="17" y="94"/>
                  <a:pt x="17" y="94"/>
                </a:cubicBezTo>
                <a:cubicBezTo>
                  <a:pt x="17" y="101"/>
                  <a:pt x="17" y="101"/>
                  <a:pt x="17" y="101"/>
                </a:cubicBezTo>
                <a:cubicBezTo>
                  <a:pt x="7" y="101"/>
                  <a:pt x="7" y="101"/>
                  <a:pt x="7" y="101"/>
                </a:cubicBezTo>
                <a:moveTo>
                  <a:pt x="106" y="101"/>
                </a:moveTo>
                <a:cubicBezTo>
                  <a:pt x="106" y="94"/>
                  <a:pt x="106" y="94"/>
                  <a:pt x="106" y="94"/>
                </a:cubicBezTo>
                <a:cubicBezTo>
                  <a:pt x="116" y="94"/>
                  <a:pt x="116" y="94"/>
                  <a:pt x="116" y="94"/>
                </a:cubicBezTo>
                <a:cubicBezTo>
                  <a:pt x="116" y="101"/>
                  <a:pt x="116" y="101"/>
                  <a:pt x="116" y="101"/>
                </a:cubicBezTo>
                <a:cubicBezTo>
                  <a:pt x="106" y="101"/>
                  <a:pt x="106" y="101"/>
                  <a:pt x="106" y="101"/>
                </a:cubicBezTo>
                <a:moveTo>
                  <a:pt x="7" y="84"/>
                </a:moveTo>
                <a:cubicBezTo>
                  <a:pt x="7" y="77"/>
                  <a:pt x="7" y="77"/>
                  <a:pt x="7" y="77"/>
                </a:cubicBezTo>
                <a:cubicBezTo>
                  <a:pt x="17" y="77"/>
                  <a:pt x="17" y="77"/>
                  <a:pt x="17" y="77"/>
                </a:cubicBezTo>
                <a:cubicBezTo>
                  <a:pt x="17" y="84"/>
                  <a:pt x="17" y="84"/>
                  <a:pt x="17" y="84"/>
                </a:cubicBezTo>
                <a:cubicBezTo>
                  <a:pt x="7" y="84"/>
                  <a:pt x="7" y="84"/>
                  <a:pt x="7" y="84"/>
                </a:cubicBezTo>
                <a:moveTo>
                  <a:pt x="106" y="84"/>
                </a:moveTo>
                <a:cubicBezTo>
                  <a:pt x="106" y="77"/>
                  <a:pt x="106" y="77"/>
                  <a:pt x="106" y="77"/>
                </a:cubicBezTo>
                <a:cubicBezTo>
                  <a:pt x="116" y="77"/>
                  <a:pt x="116" y="77"/>
                  <a:pt x="116" y="77"/>
                </a:cubicBezTo>
                <a:cubicBezTo>
                  <a:pt x="116" y="84"/>
                  <a:pt x="116" y="84"/>
                  <a:pt x="116" y="84"/>
                </a:cubicBezTo>
                <a:cubicBezTo>
                  <a:pt x="106" y="84"/>
                  <a:pt x="106" y="84"/>
                  <a:pt x="106" y="84"/>
                </a:cubicBezTo>
                <a:moveTo>
                  <a:pt x="7" y="67"/>
                </a:moveTo>
                <a:cubicBezTo>
                  <a:pt x="7" y="59"/>
                  <a:pt x="7" y="59"/>
                  <a:pt x="7" y="59"/>
                </a:cubicBezTo>
                <a:cubicBezTo>
                  <a:pt x="17" y="59"/>
                  <a:pt x="17" y="59"/>
                  <a:pt x="17" y="59"/>
                </a:cubicBezTo>
                <a:cubicBezTo>
                  <a:pt x="17" y="67"/>
                  <a:pt x="17" y="67"/>
                  <a:pt x="17" y="67"/>
                </a:cubicBezTo>
                <a:cubicBezTo>
                  <a:pt x="7" y="67"/>
                  <a:pt x="7" y="67"/>
                  <a:pt x="7" y="67"/>
                </a:cubicBezTo>
                <a:moveTo>
                  <a:pt x="106" y="67"/>
                </a:moveTo>
                <a:cubicBezTo>
                  <a:pt x="106" y="59"/>
                  <a:pt x="106" y="59"/>
                  <a:pt x="106" y="59"/>
                </a:cubicBezTo>
                <a:cubicBezTo>
                  <a:pt x="116" y="59"/>
                  <a:pt x="116" y="59"/>
                  <a:pt x="116" y="59"/>
                </a:cubicBezTo>
                <a:cubicBezTo>
                  <a:pt x="116" y="67"/>
                  <a:pt x="116" y="67"/>
                  <a:pt x="116" y="67"/>
                </a:cubicBezTo>
                <a:cubicBezTo>
                  <a:pt x="106" y="67"/>
                  <a:pt x="106" y="67"/>
                  <a:pt x="106" y="67"/>
                </a:cubicBezTo>
                <a:moveTo>
                  <a:pt x="7" y="50"/>
                </a:moveTo>
                <a:cubicBezTo>
                  <a:pt x="7" y="42"/>
                  <a:pt x="7" y="42"/>
                  <a:pt x="7" y="42"/>
                </a:cubicBezTo>
                <a:cubicBezTo>
                  <a:pt x="17" y="42"/>
                  <a:pt x="17" y="42"/>
                  <a:pt x="17" y="42"/>
                </a:cubicBezTo>
                <a:cubicBezTo>
                  <a:pt x="17" y="50"/>
                  <a:pt x="17" y="50"/>
                  <a:pt x="17" y="50"/>
                </a:cubicBezTo>
                <a:cubicBezTo>
                  <a:pt x="7" y="50"/>
                  <a:pt x="7" y="50"/>
                  <a:pt x="7" y="50"/>
                </a:cubicBezTo>
                <a:moveTo>
                  <a:pt x="106" y="50"/>
                </a:moveTo>
                <a:cubicBezTo>
                  <a:pt x="106" y="42"/>
                  <a:pt x="106" y="42"/>
                  <a:pt x="106" y="42"/>
                </a:cubicBezTo>
                <a:cubicBezTo>
                  <a:pt x="116" y="42"/>
                  <a:pt x="116" y="42"/>
                  <a:pt x="116" y="42"/>
                </a:cubicBezTo>
                <a:cubicBezTo>
                  <a:pt x="116" y="50"/>
                  <a:pt x="116" y="50"/>
                  <a:pt x="116" y="50"/>
                </a:cubicBezTo>
                <a:cubicBezTo>
                  <a:pt x="106" y="50"/>
                  <a:pt x="106" y="50"/>
                  <a:pt x="106" y="50"/>
                </a:cubicBezTo>
                <a:moveTo>
                  <a:pt x="7" y="32"/>
                </a:moveTo>
                <a:cubicBezTo>
                  <a:pt x="7" y="25"/>
                  <a:pt x="7" y="25"/>
                  <a:pt x="7" y="25"/>
                </a:cubicBezTo>
                <a:cubicBezTo>
                  <a:pt x="17" y="25"/>
                  <a:pt x="17" y="25"/>
                  <a:pt x="17" y="25"/>
                </a:cubicBezTo>
                <a:cubicBezTo>
                  <a:pt x="17" y="32"/>
                  <a:pt x="17" y="32"/>
                  <a:pt x="17" y="32"/>
                </a:cubicBezTo>
                <a:cubicBezTo>
                  <a:pt x="7" y="32"/>
                  <a:pt x="7" y="32"/>
                  <a:pt x="7" y="32"/>
                </a:cubicBezTo>
                <a:moveTo>
                  <a:pt x="106" y="32"/>
                </a:moveTo>
                <a:cubicBezTo>
                  <a:pt x="106" y="25"/>
                  <a:pt x="106" y="25"/>
                  <a:pt x="106" y="25"/>
                </a:cubicBezTo>
                <a:cubicBezTo>
                  <a:pt x="116" y="25"/>
                  <a:pt x="116" y="25"/>
                  <a:pt x="116" y="25"/>
                </a:cubicBezTo>
                <a:cubicBezTo>
                  <a:pt x="116" y="32"/>
                  <a:pt x="116" y="32"/>
                  <a:pt x="116" y="32"/>
                </a:cubicBezTo>
                <a:cubicBezTo>
                  <a:pt x="106" y="32"/>
                  <a:pt x="106" y="32"/>
                  <a:pt x="106" y="32"/>
                </a:cubicBezTo>
                <a:moveTo>
                  <a:pt x="29" y="83"/>
                </a:moveTo>
                <a:cubicBezTo>
                  <a:pt x="27" y="83"/>
                  <a:pt x="24" y="81"/>
                  <a:pt x="24" y="78"/>
                </a:cubicBezTo>
                <a:cubicBezTo>
                  <a:pt x="24" y="28"/>
                  <a:pt x="24" y="28"/>
                  <a:pt x="24" y="28"/>
                </a:cubicBezTo>
                <a:cubicBezTo>
                  <a:pt x="24" y="25"/>
                  <a:pt x="27" y="23"/>
                  <a:pt x="29" y="23"/>
                </a:cubicBezTo>
                <a:cubicBezTo>
                  <a:pt x="93" y="23"/>
                  <a:pt x="93" y="23"/>
                  <a:pt x="93" y="23"/>
                </a:cubicBezTo>
                <a:cubicBezTo>
                  <a:pt x="96" y="23"/>
                  <a:pt x="98" y="25"/>
                  <a:pt x="98" y="28"/>
                </a:cubicBezTo>
                <a:cubicBezTo>
                  <a:pt x="98" y="78"/>
                  <a:pt x="98" y="78"/>
                  <a:pt x="98" y="78"/>
                </a:cubicBezTo>
                <a:cubicBezTo>
                  <a:pt x="98" y="81"/>
                  <a:pt x="96" y="83"/>
                  <a:pt x="93" y="83"/>
                </a:cubicBezTo>
                <a:cubicBezTo>
                  <a:pt x="29" y="83"/>
                  <a:pt x="29" y="83"/>
                  <a:pt x="29" y="83"/>
                </a:cubicBezTo>
                <a:moveTo>
                  <a:pt x="7" y="15"/>
                </a:moveTo>
                <a:cubicBezTo>
                  <a:pt x="7" y="8"/>
                  <a:pt x="7" y="8"/>
                  <a:pt x="7" y="8"/>
                </a:cubicBezTo>
                <a:cubicBezTo>
                  <a:pt x="17" y="8"/>
                  <a:pt x="17" y="8"/>
                  <a:pt x="17" y="8"/>
                </a:cubicBezTo>
                <a:cubicBezTo>
                  <a:pt x="17" y="15"/>
                  <a:pt x="17" y="15"/>
                  <a:pt x="17" y="15"/>
                </a:cubicBezTo>
                <a:cubicBezTo>
                  <a:pt x="7" y="15"/>
                  <a:pt x="7" y="15"/>
                  <a:pt x="7" y="15"/>
                </a:cubicBezTo>
                <a:moveTo>
                  <a:pt x="106" y="15"/>
                </a:moveTo>
                <a:cubicBezTo>
                  <a:pt x="106" y="8"/>
                  <a:pt x="106" y="8"/>
                  <a:pt x="106" y="8"/>
                </a:cubicBezTo>
                <a:cubicBezTo>
                  <a:pt x="116" y="8"/>
                  <a:pt x="116" y="8"/>
                  <a:pt x="116" y="8"/>
                </a:cubicBezTo>
                <a:cubicBezTo>
                  <a:pt x="116" y="15"/>
                  <a:pt x="116" y="15"/>
                  <a:pt x="116" y="15"/>
                </a:cubicBezTo>
                <a:cubicBezTo>
                  <a:pt x="106" y="15"/>
                  <a:pt x="106" y="15"/>
                  <a:pt x="106" y="15"/>
                </a:cubicBezTo>
                <a:moveTo>
                  <a:pt x="122" y="0"/>
                </a:moveTo>
                <a:cubicBezTo>
                  <a:pt x="99" y="0"/>
                  <a:pt x="99" y="0"/>
                  <a:pt x="99" y="0"/>
                </a:cubicBezTo>
                <a:cubicBezTo>
                  <a:pt x="99" y="0"/>
                  <a:pt x="98" y="1"/>
                  <a:pt x="98" y="1"/>
                </a:cubicBezTo>
                <a:cubicBezTo>
                  <a:pt x="98" y="9"/>
                  <a:pt x="98" y="9"/>
                  <a:pt x="98" y="9"/>
                </a:cubicBezTo>
                <a:cubicBezTo>
                  <a:pt x="98" y="11"/>
                  <a:pt x="96" y="14"/>
                  <a:pt x="93" y="14"/>
                </a:cubicBezTo>
                <a:cubicBezTo>
                  <a:pt x="29" y="14"/>
                  <a:pt x="29" y="14"/>
                  <a:pt x="29" y="14"/>
                </a:cubicBezTo>
                <a:cubicBezTo>
                  <a:pt x="27" y="14"/>
                  <a:pt x="24" y="11"/>
                  <a:pt x="24" y="9"/>
                </a:cubicBezTo>
                <a:cubicBezTo>
                  <a:pt x="24" y="1"/>
                  <a:pt x="24" y="1"/>
                  <a:pt x="24" y="1"/>
                </a:cubicBezTo>
                <a:cubicBezTo>
                  <a:pt x="24" y="1"/>
                  <a:pt x="24" y="0"/>
                  <a:pt x="23" y="0"/>
                </a:cubicBezTo>
                <a:cubicBezTo>
                  <a:pt x="1" y="0"/>
                  <a:pt x="1" y="0"/>
                  <a:pt x="1" y="0"/>
                </a:cubicBezTo>
                <a:cubicBezTo>
                  <a:pt x="1" y="0"/>
                  <a:pt x="0" y="1"/>
                  <a:pt x="0" y="1"/>
                </a:cubicBezTo>
                <a:cubicBezTo>
                  <a:pt x="0" y="105"/>
                  <a:pt x="0" y="105"/>
                  <a:pt x="0" y="105"/>
                </a:cubicBezTo>
                <a:cubicBezTo>
                  <a:pt x="0" y="106"/>
                  <a:pt x="1" y="107"/>
                  <a:pt x="1" y="107"/>
                </a:cubicBezTo>
                <a:cubicBezTo>
                  <a:pt x="23" y="107"/>
                  <a:pt x="23" y="107"/>
                  <a:pt x="23" y="107"/>
                </a:cubicBezTo>
                <a:cubicBezTo>
                  <a:pt x="24" y="107"/>
                  <a:pt x="24" y="106"/>
                  <a:pt x="24" y="105"/>
                </a:cubicBezTo>
                <a:cubicBezTo>
                  <a:pt x="24" y="97"/>
                  <a:pt x="24" y="97"/>
                  <a:pt x="24" y="97"/>
                </a:cubicBezTo>
                <a:cubicBezTo>
                  <a:pt x="24" y="95"/>
                  <a:pt x="27" y="92"/>
                  <a:pt x="29" y="92"/>
                </a:cubicBezTo>
                <a:cubicBezTo>
                  <a:pt x="93" y="92"/>
                  <a:pt x="93" y="92"/>
                  <a:pt x="93" y="92"/>
                </a:cubicBezTo>
                <a:cubicBezTo>
                  <a:pt x="96" y="92"/>
                  <a:pt x="98" y="95"/>
                  <a:pt x="98" y="97"/>
                </a:cubicBezTo>
                <a:cubicBezTo>
                  <a:pt x="98" y="105"/>
                  <a:pt x="98" y="105"/>
                  <a:pt x="98" y="105"/>
                </a:cubicBezTo>
                <a:cubicBezTo>
                  <a:pt x="98" y="106"/>
                  <a:pt x="99" y="107"/>
                  <a:pt x="99" y="107"/>
                </a:cubicBezTo>
                <a:cubicBezTo>
                  <a:pt x="122" y="107"/>
                  <a:pt x="122" y="107"/>
                  <a:pt x="122" y="107"/>
                </a:cubicBezTo>
                <a:cubicBezTo>
                  <a:pt x="123" y="107"/>
                  <a:pt x="123" y="106"/>
                  <a:pt x="123" y="105"/>
                </a:cubicBezTo>
                <a:cubicBezTo>
                  <a:pt x="123" y="1"/>
                  <a:pt x="123" y="1"/>
                  <a:pt x="123" y="1"/>
                </a:cubicBezTo>
                <a:cubicBezTo>
                  <a:pt x="123" y="1"/>
                  <a:pt x="123" y="0"/>
                  <a:pt x="122" y="0"/>
                </a:cubicBezTo>
              </a:path>
            </a:pathLst>
          </a:custGeom>
          <a:solidFill>
            <a:schemeClr val="bg1"/>
          </a:solidFill>
          <a:ln>
            <a:noFill/>
          </a:ln>
        </p:spPr>
        <p:txBody>
          <a:bodyPr/>
          <a:lstStyle/>
          <a:p>
            <a:endParaRPr/>
          </a:p>
        </p:txBody>
      </p:sp>
      <p:sp>
        <p:nvSpPr>
          <p:cNvPr id="9" name="camille">
            <a:extLst>
              <a:ext uri="{FF2B5EF4-FFF2-40B4-BE49-F238E27FC236}">
                <a16:creationId xmlns:a16="http://schemas.microsoft.com/office/drawing/2014/main" id="{EF93524D-3913-42A1-B190-88F3A478CDDB}"/>
              </a:ext>
            </a:extLst>
          </p:cNvPr>
          <p:cNvSpPr>
            <a:spLocks noEditPoints="1"/>
          </p:cNvSpPr>
          <p:nvPr/>
        </p:nvSpPr>
        <p:spPr bwMode="auto">
          <a:xfrm>
            <a:off x="11085512" y="5734887"/>
            <a:ext cx="619760" cy="432435"/>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a:lstStyle/>
          <a:p>
            <a:endParaRPr/>
          </a:p>
        </p:txBody>
      </p:sp>
      <p:sp>
        <p:nvSpPr>
          <p:cNvPr id="10" name="camille 37">
            <a:extLst>
              <a:ext uri="{FF2B5EF4-FFF2-40B4-BE49-F238E27FC236}">
                <a16:creationId xmlns:a16="http://schemas.microsoft.com/office/drawing/2014/main" id="{8B6A8B32-E00E-4465-A0DF-D2C015AC8F53}"/>
              </a:ext>
            </a:extLst>
          </p:cNvPr>
          <p:cNvSpPr>
            <a:spLocks noEditPoints="1"/>
          </p:cNvSpPr>
          <p:nvPr/>
        </p:nvSpPr>
        <p:spPr bwMode="auto">
          <a:xfrm>
            <a:off x="5083810" y="2779395"/>
            <a:ext cx="525780" cy="496570"/>
          </a:xfrm>
          <a:custGeom>
            <a:avLst/>
            <a:gdLst>
              <a:gd name="T0" fmla="*/ 38 w 121"/>
              <a:gd name="T1" fmla="*/ 42 h 114"/>
              <a:gd name="T2" fmla="*/ 38 w 121"/>
              <a:gd name="T3" fmla="*/ 47 h 114"/>
              <a:gd name="T4" fmla="*/ 76 w 121"/>
              <a:gd name="T5" fmla="*/ 44 h 114"/>
              <a:gd name="T6" fmla="*/ 87 w 121"/>
              <a:gd name="T7" fmla="*/ 32 h 114"/>
              <a:gd name="T8" fmla="*/ 35 w 121"/>
              <a:gd name="T9" fmla="*/ 35 h 114"/>
              <a:gd name="T10" fmla="*/ 38 w 121"/>
              <a:gd name="T11" fmla="*/ 37 h 114"/>
              <a:gd name="T12" fmla="*/ 89 w 121"/>
              <a:gd name="T13" fmla="*/ 35 h 114"/>
              <a:gd name="T14" fmla="*/ 87 w 121"/>
              <a:gd name="T15" fmla="*/ 32 h 114"/>
              <a:gd name="T16" fmla="*/ 38 w 121"/>
              <a:gd name="T17" fmla="*/ 22 h 114"/>
              <a:gd name="T18" fmla="*/ 35 w 121"/>
              <a:gd name="T19" fmla="*/ 26 h 114"/>
              <a:gd name="T20" fmla="*/ 87 w 121"/>
              <a:gd name="T21" fmla="*/ 28 h 114"/>
              <a:gd name="T22" fmla="*/ 89 w 121"/>
              <a:gd name="T23" fmla="*/ 25 h 114"/>
              <a:gd name="T24" fmla="*/ 19 w 121"/>
              <a:gd name="T25" fmla="*/ 105 h 114"/>
              <a:gd name="T26" fmla="*/ 103 w 121"/>
              <a:gd name="T27" fmla="*/ 105 h 114"/>
              <a:gd name="T28" fmla="*/ 9 w 121"/>
              <a:gd name="T29" fmla="*/ 100 h 114"/>
              <a:gd name="T30" fmla="*/ 41 w 121"/>
              <a:gd name="T31" fmla="*/ 74 h 114"/>
              <a:gd name="T32" fmla="*/ 112 w 121"/>
              <a:gd name="T33" fmla="*/ 99 h 114"/>
              <a:gd name="T34" fmla="*/ 112 w 121"/>
              <a:gd name="T35" fmla="*/ 53 h 114"/>
              <a:gd name="T36" fmla="*/ 16 w 121"/>
              <a:gd name="T37" fmla="*/ 48 h 114"/>
              <a:gd name="T38" fmla="*/ 9 w 121"/>
              <a:gd name="T39" fmla="*/ 37 h 114"/>
              <a:gd name="T40" fmla="*/ 13 w 121"/>
              <a:gd name="T41" fmla="*/ 35 h 114"/>
              <a:gd name="T42" fmla="*/ 16 w 121"/>
              <a:gd name="T43" fmla="*/ 48 h 114"/>
              <a:gd name="T44" fmla="*/ 105 w 121"/>
              <a:gd name="T45" fmla="*/ 35 h 114"/>
              <a:gd name="T46" fmla="*/ 111 w 121"/>
              <a:gd name="T47" fmla="*/ 36 h 114"/>
              <a:gd name="T48" fmla="*/ 112 w 121"/>
              <a:gd name="T49" fmla="*/ 42 h 114"/>
              <a:gd name="T50" fmla="*/ 48 w 121"/>
              <a:gd name="T51" fmla="*/ 68 h 114"/>
              <a:gd name="T52" fmla="*/ 26 w 121"/>
              <a:gd name="T53" fmla="*/ 53 h 114"/>
              <a:gd name="T54" fmla="*/ 26 w 121"/>
              <a:gd name="T55" fmla="*/ 26 h 114"/>
              <a:gd name="T56" fmla="*/ 36 w 121"/>
              <a:gd name="T57" fmla="*/ 10 h 114"/>
              <a:gd name="T58" fmla="*/ 95 w 121"/>
              <a:gd name="T59" fmla="*/ 20 h 114"/>
              <a:gd name="T60" fmla="*/ 95 w 121"/>
              <a:gd name="T61" fmla="*/ 35 h 114"/>
              <a:gd name="T62" fmla="*/ 95 w 121"/>
              <a:gd name="T63" fmla="*/ 54 h 114"/>
              <a:gd name="T64" fmla="*/ 60 w 121"/>
              <a:gd name="T65" fmla="*/ 59 h 114"/>
              <a:gd name="T66" fmla="*/ 84 w 121"/>
              <a:gd name="T67" fmla="*/ 0 h 114"/>
              <a:gd name="T68" fmla="*/ 16 w 121"/>
              <a:gd name="T69" fmla="*/ 20 h 114"/>
              <a:gd name="T70" fmla="*/ 13 w 121"/>
              <a:gd name="T71" fmla="*/ 26 h 114"/>
              <a:gd name="T72" fmla="*/ 0 w 121"/>
              <a:gd name="T73" fmla="*/ 103 h 114"/>
              <a:gd name="T74" fmla="*/ 109 w 121"/>
              <a:gd name="T75" fmla="*/ 114 h 114"/>
              <a:gd name="T76" fmla="*/ 121 w 121"/>
              <a:gd name="T77" fmla="*/ 37 h 114"/>
              <a:gd name="T78" fmla="*/ 105 w 121"/>
              <a:gd name="T79" fmla="*/ 26 h 114"/>
              <a:gd name="T80" fmla="*/ 84 w 121"/>
              <a:gd name="T8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14">
                <a:moveTo>
                  <a:pt x="74" y="42"/>
                </a:moveTo>
                <a:cubicBezTo>
                  <a:pt x="38" y="42"/>
                  <a:pt x="38" y="42"/>
                  <a:pt x="38" y="42"/>
                </a:cubicBezTo>
                <a:cubicBezTo>
                  <a:pt x="36" y="42"/>
                  <a:pt x="35" y="43"/>
                  <a:pt x="35" y="44"/>
                </a:cubicBezTo>
                <a:cubicBezTo>
                  <a:pt x="35" y="46"/>
                  <a:pt x="36" y="47"/>
                  <a:pt x="38" y="47"/>
                </a:cubicBezTo>
                <a:cubicBezTo>
                  <a:pt x="74" y="47"/>
                  <a:pt x="74" y="47"/>
                  <a:pt x="74" y="47"/>
                </a:cubicBezTo>
                <a:cubicBezTo>
                  <a:pt x="75" y="47"/>
                  <a:pt x="76" y="46"/>
                  <a:pt x="76" y="44"/>
                </a:cubicBezTo>
                <a:cubicBezTo>
                  <a:pt x="76" y="43"/>
                  <a:pt x="75" y="42"/>
                  <a:pt x="74" y="42"/>
                </a:cubicBezTo>
                <a:moveTo>
                  <a:pt x="87" y="32"/>
                </a:moveTo>
                <a:cubicBezTo>
                  <a:pt x="38" y="32"/>
                  <a:pt x="38" y="32"/>
                  <a:pt x="38" y="32"/>
                </a:cubicBezTo>
                <a:cubicBezTo>
                  <a:pt x="36" y="32"/>
                  <a:pt x="35" y="33"/>
                  <a:pt x="35" y="35"/>
                </a:cubicBezTo>
                <a:cubicBezTo>
                  <a:pt x="35" y="35"/>
                  <a:pt x="35" y="35"/>
                  <a:pt x="35" y="35"/>
                </a:cubicBezTo>
                <a:cubicBezTo>
                  <a:pt x="35" y="36"/>
                  <a:pt x="36" y="37"/>
                  <a:pt x="38" y="37"/>
                </a:cubicBezTo>
                <a:cubicBezTo>
                  <a:pt x="87" y="37"/>
                  <a:pt x="87" y="37"/>
                  <a:pt x="87" y="37"/>
                </a:cubicBezTo>
                <a:cubicBezTo>
                  <a:pt x="88" y="37"/>
                  <a:pt x="89" y="36"/>
                  <a:pt x="89" y="35"/>
                </a:cubicBezTo>
                <a:cubicBezTo>
                  <a:pt x="89" y="35"/>
                  <a:pt x="89" y="35"/>
                  <a:pt x="89" y="35"/>
                </a:cubicBezTo>
                <a:cubicBezTo>
                  <a:pt x="89" y="33"/>
                  <a:pt x="88" y="32"/>
                  <a:pt x="87" y="32"/>
                </a:cubicBezTo>
                <a:moveTo>
                  <a:pt x="87" y="22"/>
                </a:moveTo>
                <a:cubicBezTo>
                  <a:pt x="38" y="22"/>
                  <a:pt x="38" y="22"/>
                  <a:pt x="38" y="22"/>
                </a:cubicBezTo>
                <a:cubicBezTo>
                  <a:pt x="36" y="22"/>
                  <a:pt x="35" y="24"/>
                  <a:pt x="35" y="25"/>
                </a:cubicBezTo>
                <a:cubicBezTo>
                  <a:pt x="35" y="25"/>
                  <a:pt x="35" y="26"/>
                  <a:pt x="35" y="26"/>
                </a:cubicBezTo>
                <a:cubicBezTo>
                  <a:pt x="36" y="27"/>
                  <a:pt x="37" y="28"/>
                  <a:pt x="38" y="28"/>
                </a:cubicBezTo>
                <a:cubicBezTo>
                  <a:pt x="87" y="28"/>
                  <a:pt x="87" y="28"/>
                  <a:pt x="87" y="28"/>
                </a:cubicBezTo>
                <a:cubicBezTo>
                  <a:pt x="88" y="28"/>
                  <a:pt x="89" y="27"/>
                  <a:pt x="89" y="26"/>
                </a:cubicBezTo>
                <a:cubicBezTo>
                  <a:pt x="89" y="26"/>
                  <a:pt x="89" y="25"/>
                  <a:pt x="89" y="25"/>
                </a:cubicBezTo>
                <a:cubicBezTo>
                  <a:pt x="89" y="24"/>
                  <a:pt x="88" y="22"/>
                  <a:pt x="87" y="22"/>
                </a:cubicBezTo>
                <a:moveTo>
                  <a:pt x="19" y="105"/>
                </a:moveTo>
                <a:cubicBezTo>
                  <a:pt x="60" y="71"/>
                  <a:pt x="60" y="71"/>
                  <a:pt x="60" y="71"/>
                </a:cubicBezTo>
                <a:cubicBezTo>
                  <a:pt x="103" y="105"/>
                  <a:pt x="103" y="105"/>
                  <a:pt x="103" y="105"/>
                </a:cubicBezTo>
                <a:cubicBezTo>
                  <a:pt x="19" y="105"/>
                  <a:pt x="19" y="105"/>
                  <a:pt x="19" y="105"/>
                </a:cubicBezTo>
                <a:moveTo>
                  <a:pt x="9" y="100"/>
                </a:moveTo>
                <a:cubicBezTo>
                  <a:pt x="9" y="54"/>
                  <a:pt x="9" y="54"/>
                  <a:pt x="9" y="54"/>
                </a:cubicBezTo>
                <a:cubicBezTo>
                  <a:pt x="41" y="74"/>
                  <a:pt x="41" y="74"/>
                  <a:pt x="41" y="74"/>
                </a:cubicBezTo>
                <a:cubicBezTo>
                  <a:pt x="9" y="100"/>
                  <a:pt x="9" y="100"/>
                  <a:pt x="9" y="100"/>
                </a:cubicBezTo>
                <a:moveTo>
                  <a:pt x="112" y="99"/>
                </a:moveTo>
                <a:cubicBezTo>
                  <a:pt x="80" y="74"/>
                  <a:pt x="80" y="74"/>
                  <a:pt x="80" y="74"/>
                </a:cubicBezTo>
                <a:cubicBezTo>
                  <a:pt x="112" y="53"/>
                  <a:pt x="112" y="53"/>
                  <a:pt x="112" y="53"/>
                </a:cubicBezTo>
                <a:cubicBezTo>
                  <a:pt x="112" y="99"/>
                  <a:pt x="112" y="99"/>
                  <a:pt x="112" y="99"/>
                </a:cubicBezTo>
                <a:moveTo>
                  <a:pt x="16" y="48"/>
                </a:moveTo>
                <a:cubicBezTo>
                  <a:pt x="9" y="43"/>
                  <a:pt x="9" y="43"/>
                  <a:pt x="9" y="43"/>
                </a:cubicBezTo>
                <a:cubicBezTo>
                  <a:pt x="9" y="37"/>
                  <a:pt x="9" y="37"/>
                  <a:pt x="9" y="37"/>
                </a:cubicBezTo>
                <a:cubicBezTo>
                  <a:pt x="9" y="37"/>
                  <a:pt x="10" y="37"/>
                  <a:pt x="10" y="36"/>
                </a:cubicBezTo>
                <a:cubicBezTo>
                  <a:pt x="11" y="36"/>
                  <a:pt x="12" y="35"/>
                  <a:pt x="13" y="35"/>
                </a:cubicBezTo>
                <a:cubicBezTo>
                  <a:pt x="16" y="35"/>
                  <a:pt x="16" y="35"/>
                  <a:pt x="16" y="35"/>
                </a:cubicBezTo>
                <a:cubicBezTo>
                  <a:pt x="16" y="48"/>
                  <a:pt x="16" y="48"/>
                  <a:pt x="16" y="48"/>
                </a:cubicBezTo>
                <a:moveTo>
                  <a:pt x="105" y="47"/>
                </a:moveTo>
                <a:cubicBezTo>
                  <a:pt x="105" y="35"/>
                  <a:pt x="105" y="35"/>
                  <a:pt x="105" y="35"/>
                </a:cubicBezTo>
                <a:cubicBezTo>
                  <a:pt x="109" y="35"/>
                  <a:pt x="109" y="35"/>
                  <a:pt x="109" y="35"/>
                </a:cubicBezTo>
                <a:cubicBezTo>
                  <a:pt x="110" y="35"/>
                  <a:pt x="111" y="36"/>
                  <a:pt x="111" y="36"/>
                </a:cubicBezTo>
                <a:cubicBezTo>
                  <a:pt x="112" y="37"/>
                  <a:pt x="112" y="37"/>
                  <a:pt x="112" y="37"/>
                </a:cubicBezTo>
                <a:cubicBezTo>
                  <a:pt x="112" y="42"/>
                  <a:pt x="112" y="42"/>
                  <a:pt x="112" y="42"/>
                </a:cubicBezTo>
                <a:cubicBezTo>
                  <a:pt x="105" y="47"/>
                  <a:pt x="105" y="47"/>
                  <a:pt x="105" y="47"/>
                </a:cubicBezTo>
                <a:moveTo>
                  <a:pt x="48" y="68"/>
                </a:moveTo>
                <a:cubicBezTo>
                  <a:pt x="26" y="54"/>
                  <a:pt x="26" y="54"/>
                  <a:pt x="26" y="54"/>
                </a:cubicBezTo>
                <a:cubicBezTo>
                  <a:pt x="26" y="54"/>
                  <a:pt x="26" y="53"/>
                  <a:pt x="26" y="53"/>
                </a:cubicBezTo>
                <a:cubicBezTo>
                  <a:pt x="26" y="35"/>
                  <a:pt x="26" y="35"/>
                  <a:pt x="26" y="35"/>
                </a:cubicBezTo>
                <a:cubicBezTo>
                  <a:pt x="26" y="26"/>
                  <a:pt x="26" y="26"/>
                  <a:pt x="26" y="26"/>
                </a:cubicBezTo>
                <a:cubicBezTo>
                  <a:pt x="26" y="20"/>
                  <a:pt x="26" y="20"/>
                  <a:pt x="26" y="20"/>
                </a:cubicBezTo>
                <a:cubicBezTo>
                  <a:pt x="26" y="15"/>
                  <a:pt x="30" y="10"/>
                  <a:pt x="36" y="10"/>
                </a:cubicBezTo>
                <a:cubicBezTo>
                  <a:pt x="84" y="10"/>
                  <a:pt x="84" y="10"/>
                  <a:pt x="84" y="10"/>
                </a:cubicBezTo>
                <a:cubicBezTo>
                  <a:pt x="90" y="10"/>
                  <a:pt x="95" y="15"/>
                  <a:pt x="95" y="20"/>
                </a:cubicBezTo>
                <a:cubicBezTo>
                  <a:pt x="95" y="26"/>
                  <a:pt x="95" y="26"/>
                  <a:pt x="95" y="26"/>
                </a:cubicBezTo>
                <a:cubicBezTo>
                  <a:pt x="95" y="35"/>
                  <a:pt x="95" y="35"/>
                  <a:pt x="95" y="35"/>
                </a:cubicBezTo>
                <a:cubicBezTo>
                  <a:pt x="95" y="53"/>
                  <a:pt x="95" y="53"/>
                  <a:pt x="95" y="53"/>
                </a:cubicBezTo>
                <a:cubicBezTo>
                  <a:pt x="95" y="54"/>
                  <a:pt x="95" y="54"/>
                  <a:pt x="95" y="54"/>
                </a:cubicBezTo>
                <a:cubicBezTo>
                  <a:pt x="72" y="68"/>
                  <a:pt x="72" y="68"/>
                  <a:pt x="72" y="68"/>
                </a:cubicBezTo>
                <a:cubicBezTo>
                  <a:pt x="60" y="59"/>
                  <a:pt x="60" y="59"/>
                  <a:pt x="60" y="59"/>
                </a:cubicBezTo>
                <a:cubicBezTo>
                  <a:pt x="48" y="68"/>
                  <a:pt x="48" y="68"/>
                  <a:pt x="48" y="68"/>
                </a:cubicBezTo>
                <a:moveTo>
                  <a:pt x="84" y="0"/>
                </a:moveTo>
                <a:cubicBezTo>
                  <a:pt x="36" y="0"/>
                  <a:pt x="36" y="0"/>
                  <a:pt x="36" y="0"/>
                </a:cubicBezTo>
                <a:cubicBezTo>
                  <a:pt x="25" y="0"/>
                  <a:pt x="16" y="9"/>
                  <a:pt x="16" y="20"/>
                </a:cubicBezTo>
                <a:cubicBezTo>
                  <a:pt x="16" y="26"/>
                  <a:pt x="16" y="26"/>
                  <a:pt x="16" y="26"/>
                </a:cubicBezTo>
                <a:cubicBezTo>
                  <a:pt x="13" y="26"/>
                  <a:pt x="13" y="26"/>
                  <a:pt x="13" y="26"/>
                </a:cubicBezTo>
                <a:cubicBezTo>
                  <a:pt x="7" y="26"/>
                  <a:pt x="1" y="31"/>
                  <a:pt x="0" y="37"/>
                </a:cubicBezTo>
                <a:cubicBezTo>
                  <a:pt x="0" y="103"/>
                  <a:pt x="0" y="103"/>
                  <a:pt x="0" y="103"/>
                </a:cubicBezTo>
                <a:cubicBezTo>
                  <a:pt x="1" y="109"/>
                  <a:pt x="7" y="114"/>
                  <a:pt x="13" y="114"/>
                </a:cubicBezTo>
                <a:cubicBezTo>
                  <a:pt x="109" y="114"/>
                  <a:pt x="109" y="114"/>
                  <a:pt x="109" y="114"/>
                </a:cubicBezTo>
                <a:cubicBezTo>
                  <a:pt x="115" y="114"/>
                  <a:pt x="121" y="109"/>
                  <a:pt x="121" y="103"/>
                </a:cubicBezTo>
                <a:cubicBezTo>
                  <a:pt x="121" y="37"/>
                  <a:pt x="121" y="37"/>
                  <a:pt x="121" y="37"/>
                </a:cubicBezTo>
                <a:cubicBezTo>
                  <a:pt x="121" y="31"/>
                  <a:pt x="115" y="26"/>
                  <a:pt x="109" y="26"/>
                </a:cubicBezTo>
                <a:cubicBezTo>
                  <a:pt x="105" y="26"/>
                  <a:pt x="105" y="26"/>
                  <a:pt x="105" y="26"/>
                </a:cubicBezTo>
                <a:cubicBezTo>
                  <a:pt x="105" y="20"/>
                  <a:pt x="105" y="20"/>
                  <a:pt x="105" y="20"/>
                </a:cubicBezTo>
                <a:cubicBezTo>
                  <a:pt x="105" y="9"/>
                  <a:pt x="95" y="0"/>
                  <a:pt x="84" y="0"/>
                </a:cubicBezTo>
              </a:path>
            </a:pathLst>
          </a:custGeom>
          <a:solidFill>
            <a:schemeClr val="bg1"/>
          </a:solidFill>
          <a:ln>
            <a:noFill/>
          </a:ln>
        </p:spPr>
        <p:txBody>
          <a:bodyPr/>
          <a:lstStyle/>
          <a:p>
            <a:endParaRPr/>
          </a:p>
        </p:txBody>
      </p:sp>
      <p:sp>
        <p:nvSpPr>
          <p:cNvPr id="11" name="camille  251">
            <a:extLst>
              <a:ext uri="{FF2B5EF4-FFF2-40B4-BE49-F238E27FC236}">
                <a16:creationId xmlns:a16="http://schemas.microsoft.com/office/drawing/2014/main" id="{B36A33E0-BE6E-41C1-AC9D-D2CBC60804D6}"/>
              </a:ext>
            </a:extLst>
          </p:cNvPr>
          <p:cNvSpPr>
            <a:spLocks noEditPoints="1"/>
          </p:cNvSpPr>
          <p:nvPr/>
        </p:nvSpPr>
        <p:spPr bwMode="auto">
          <a:xfrm>
            <a:off x="5172710" y="4191000"/>
            <a:ext cx="358140" cy="638810"/>
          </a:xfrm>
          <a:custGeom>
            <a:avLst/>
            <a:gdLst>
              <a:gd name="T0" fmla="*/ 122 w 140"/>
              <a:gd name="T1" fmla="*/ 0 h 255"/>
              <a:gd name="T2" fmla="*/ 140 w 140"/>
              <a:gd name="T3" fmla="*/ 153 h 255"/>
              <a:gd name="T4" fmla="*/ 138 w 140"/>
              <a:gd name="T5" fmla="*/ 140 h 255"/>
              <a:gd name="T6" fmla="*/ 125 w 140"/>
              <a:gd name="T7" fmla="*/ 137 h 255"/>
              <a:gd name="T8" fmla="*/ 124 w 140"/>
              <a:gd name="T9" fmla="*/ 109 h 255"/>
              <a:gd name="T10" fmla="*/ 110 w 140"/>
              <a:gd name="T11" fmla="*/ 127 h 255"/>
              <a:gd name="T12" fmla="*/ 109 w 140"/>
              <a:gd name="T13" fmla="*/ 115 h 255"/>
              <a:gd name="T14" fmla="*/ 107 w 140"/>
              <a:gd name="T15" fmla="*/ 64 h 255"/>
              <a:gd name="T16" fmla="*/ 56 w 140"/>
              <a:gd name="T17" fmla="*/ 64 h 255"/>
              <a:gd name="T18" fmla="*/ 56 w 140"/>
              <a:gd name="T19" fmla="*/ 116 h 255"/>
              <a:gd name="T20" fmla="*/ 65 w 140"/>
              <a:gd name="T21" fmla="*/ 130 h 255"/>
              <a:gd name="T22" fmla="*/ 49 w 140"/>
              <a:gd name="T23" fmla="*/ 123 h 255"/>
              <a:gd name="T24" fmla="*/ 49 w 140"/>
              <a:gd name="T25" fmla="*/ 57 h 255"/>
              <a:gd name="T26" fmla="*/ 115 w 140"/>
              <a:gd name="T27" fmla="*/ 57 h 255"/>
              <a:gd name="T28" fmla="*/ 124 w 140"/>
              <a:gd name="T29" fmla="*/ 31 h 255"/>
              <a:gd name="T30" fmla="*/ 16 w 140"/>
              <a:gd name="T31" fmla="*/ 180 h 255"/>
              <a:gd name="T32" fmla="*/ 59 w 140"/>
              <a:gd name="T33" fmla="*/ 213 h 255"/>
              <a:gd name="T34" fmla="*/ 0 w 140"/>
              <a:gd name="T35" fmla="*/ 194 h 255"/>
              <a:gd name="T36" fmla="*/ 19 w 140"/>
              <a:gd name="T37" fmla="*/ 0 h 255"/>
              <a:gd name="T38" fmla="*/ 73 w 140"/>
              <a:gd name="T39" fmla="*/ 236 h 255"/>
              <a:gd name="T40" fmla="*/ 137 w 140"/>
              <a:gd name="T41" fmla="*/ 240 h 255"/>
              <a:gd name="T42" fmla="*/ 93 w 140"/>
              <a:gd name="T43" fmla="*/ 99 h 255"/>
              <a:gd name="T44" fmla="*/ 79 w 140"/>
              <a:gd name="T45" fmla="*/ 160 h 255"/>
              <a:gd name="T46" fmla="*/ 74 w 140"/>
              <a:gd name="T47" fmla="*/ 140 h 255"/>
              <a:gd name="T48" fmla="*/ 81 w 140"/>
              <a:gd name="T49" fmla="*/ 225 h 255"/>
              <a:gd name="T50" fmla="*/ 134 w 140"/>
              <a:gd name="T51" fmla="*/ 165 h 255"/>
              <a:gd name="T52" fmla="*/ 127 w 140"/>
              <a:gd name="T53" fmla="*/ 151 h 255"/>
              <a:gd name="T54" fmla="*/ 115 w 140"/>
              <a:gd name="T55" fmla="*/ 155 h 255"/>
              <a:gd name="T56" fmla="*/ 112 w 140"/>
              <a:gd name="T57" fmla="*/ 141 h 255"/>
              <a:gd name="T58" fmla="*/ 99 w 140"/>
              <a:gd name="T59" fmla="*/ 147 h 255"/>
              <a:gd name="T60" fmla="*/ 93 w 140"/>
              <a:gd name="T61" fmla="*/ 99 h 255"/>
              <a:gd name="T62" fmla="*/ 63 w 140"/>
              <a:gd name="T63" fmla="*/ 72 h 255"/>
              <a:gd name="T64" fmla="*/ 63 w 140"/>
              <a:gd name="T65" fmla="*/ 108 h 255"/>
              <a:gd name="T66" fmla="*/ 68 w 140"/>
              <a:gd name="T67" fmla="*/ 99 h 255"/>
              <a:gd name="T68" fmla="*/ 70 w 140"/>
              <a:gd name="T69" fmla="*/ 79 h 255"/>
              <a:gd name="T70" fmla="*/ 93 w 140"/>
              <a:gd name="T71" fmla="*/ 79 h 255"/>
              <a:gd name="T72" fmla="*/ 106 w 140"/>
              <a:gd name="T73" fmla="*/ 99 h 255"/>
              <a:gd name="T74" fmla="*/ 100 w 140"/>
              <a:gd name="T75" fmla="*/ 72 h 255"/>
              <a:gd name="T76" fmla="*/ 44 w 140"/>
              <a:gd name="T77" fmla="*/ 10 h 255"/>
              <a:gd name="T78" fmla="*/ 93 w 140"/>
              <a:gd name="T79" fmla="*/ 18 h 255"/>
              <a:gd name="T80" fmla="*/ 44 w 140"/>
              <a:gd name="T81" fmla="*/ 10 h 255"/>
              <a:gd name="T82" fmla="*/ 25 w 140"/>
              <a:gd name="T83" fmla="*/ 197 h 255"/>
              <a:gd name="T84" fmla="*/ 49 w 140"/>
              <a:gd name="T85" fmla="*/ 19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55">
                <a:moveTo>
                  <a:pt x="19" y="0"/>
                </a:moveTo>
                <a:cubicBezTo>
                  <a:pt x="122" y="0"/>
                  <a:pt x="122" y="0"/>
                  <a:pt x="122" y="0"/>
                </a:cubicBezTo>
                <a:cubicBezTo>
                  <a:pt x="132" y="0"/>
                  <a:pt x="140" y="9"/>
                  <a:pt x="140" y="19"/>
                </a:cubicBezTo>
                <a:cubicBezTo>
                  <a:pt x="140" y="153"/>
                  <a:pt x="140" y="153"/>
                  <a:pt x="140" y="153"/>
                </a:cubicBezTo>
                <a:cubicBezTo>
                  <a:pt x="140" y="151"/>
                  <a:pt x="140" y="150"/>
                  <a:pt x="140" y="149"/>
                </a:cubicBezTo>
                <a:cubicBezTo>
                  <a:pt x="138" y="140"/>
                  <a:pt x="138" y="140"/>
                  <a:pt x="138" y="140"/>
                </a:cubicBezTo>
                <a:cubicBezTo>
                  <a:pt x="130" y="138"/>
                  <a:pt x="130" y="138"/>
                  <a:pt x="130" y="138"/>
                </a:cubicBezTo>
                <a:cubicBezTo>
                  <a:pt x="128" y="138"/>
                  <a:pt x="126" y="138"/>
                  <a:pt x="125" y="137"/>
                </a:cubicBezTo>
                <a:cubicBezTo>
                  <a:pt x="124" y="135"/>
                  <a:pt x="124" y="135"/>
                  <a:pt x="124" y="135"/>
                </a:cubicBezTo>
                <a:cubicBezTo>
                  <a:pt x="124" y="109"/>
                  <a:pt x="124" y="109"/>
                  <a:pt x="124" y="109"/>
                </a:cubicBezTo>
                <a:cubicBezTo>
                  <a:pt x="122" y="114"/>
                  <a:pt x="119" y="119"/>
                  <a:pt x="115" y="123"/>
                </a:cubicBezTo>
                <a:cubicBezTo>
                  <a:pt x="113" y="124"/>
                  <a:pt x="112" y="126"/>
                  <a:pt x="110" y="127"/>
                </a:cubicBezTo>
                <a:cubicBezTo>
                  <a:pt x="109" y="127"/>
                  <a:pt x="109" y="127"/>
                  <a:pt x="109" y="127"/>
                </a:cubicBezTo>
                <a:cubicBezTo>
                  <a:pt x="109" y="123"/>
                  <a:pt x="109" y="119"/>
                  <a:pt x="109" y="115"/>
                </a:cubicBezTo>
                <a:cubicBezTo>
                  <a:pt x="115" y="108"/>
                  <a:pt x="118" y="100"/>
                  <a:pt x="118" y="90"/>
                </a:cubicBezTo>
                <a:cubicBezTo>
                  <a:pt x="118" y="80"/>
                  <a:pt x="114" y="71"/>
                  <a:pt x="107" y="64"/>
                </a:cubicBezTo>
                <a:cubicBezTo>
                  <a:pt x="101" y="58"/>
                  <a:pt x="92" y="54"/>
                  <a:pt x="82" y="54"/>
                </a:cubicBezTo>
                <a:cubicBezTo>
                  <a:pt x="72" y="54"/>
                  <a:pt x="63" y="58"/>
                  <a:pt x="56" y="64"/>
                </a:cubicBezTo>
                <a:cubicBezTo>
                  <a:pt x="50" y="71"/>
                  <a:pt x="45" y="80"/>
                  <a:pt x="45" y="90"/>
                </a:cubicBezTo>
                <a:cubicBezTo>
                  <a:pt x="45" y="100"/>
                  <a:pt x="50" y="109"/>
                  <a:pt x="56" y="116"/>
                </a:cubicBezTo>
                <a:cubicBezTo>
                  <a:pt x="59" y="118"/>
                  <a:pt x="62" y="121"/>
                  <a:pt x="65" y="122"/>
                </a:cubicBezTo>
                <a:cubicBezTo>
                  <a:pt x="65" y="125"/>
                  <a:pt x="65" y="128"/>
                  <a:pt x="65" y="130"/>
                </a:cubicBezTo>
                <a:cubicBezTo>
                  <a:pt x="62" y="132"/>
                  <a:pt x="62" y="132"/>
                  <a:pt x="62" y="132"/>
                </a:cubicBezTo>
                <a:cubicBezTo>
                  <a:pt x="57" y="130"/>
                  <a:pt x="53" y="127"/>
                  <a:pt x="49" y="123"/>
                </a:cubicBezTo>
                <a:cubicBezTo>
                  <a:pt x="41" y="114"/>
                  <a:pt x="36" y="103"/>
                  <a:pt x="36" y="90"/>
                </a:cubicBezTo>
                <a:cubicBezTo>
                  <a:pt x="36" y="77"/>
                  <a:pt x="41" y="66"/>
                  <a:pt x="49" y="57"/>
                </a:cubicBezTo>
                <a:cubicBezTo>
                  <a:pt x="57" y="49"/>
                  <a:pt x="69" y="44"/>
                  <a:pt x="82" y="44"/>
                </a:cubicBezTo>
                <a:cubicBezTo>
                  <a:pt x="95" y="44"/>
                  <a:pt x="106" y="49"/>
                  <a:pt x="115" y="57"/>
                </a:cubicBezTo>
                <a:cubicBezTo>
                  <a:pt x="119" y="61"/>
                  <a:pt x="122" y="66"/>
                  <a:pt x="124" y="71"/>
                </a:cubicBezTo>
                <a:cubicBezTo>
                  <a:pt x="124" y="31"/>
                  <a:pt x="124" y="31"/>
                  <a:pt x="124" y="31"/>
                </a:cubicBezTo>
                <a:cubicBezTo>
                  <a:pt x="16" y="31"/>
                  <a:pt x="16" y="31"/>
                  <a:pt x="16" y="31"/>
                </a:cubicBezTo>
                <a:cubicBezTo>
                  <a:pt x="16" y="180"/>
                  <a:pt x="16" y="180"/>
                  <a:pt x="16" y="180"/>
                </a:cubicBezTo>
                <a:cubicBezTo>
                  <a:pt x="51" y="180"/>
                  <a:pt x="51" y="180"/>
                  <a:pt x="51" y="180"/>
                </a:cubicBezTo>
                <a:cubicBezTo>
                  <a:pt x="53" y="191"/>
                  <a:pt x="55" y="202"/>
                  <a:pt x="59" y="213"/>
                </a:cubicBezTo>
                <a:cubicBezTo>
                  <a:pt x="19" y="213"/>
                  <a:pt x="19" y="213"/>
                  <a:pt x="19" y="213"/>
                </a:cubicBezTo>
                <a:cubicBezTo>
                  <a:pt x="9" y="213"/>
                  <a:pt x="0" y="204"/>
                  <a:pt x="0" y="194"/>
                </a:cubicBezTo>
                <a:cubicBezTo>
                  <a:pt x="0" y="19"/>
                  <a:pt x="0" y="19"/>
                  <a:pt x="0" y="19"/>
                </a:cubicBezTo>
                <a:cubicBezTo>
                  <a:pt x="0" y="9"/>
                  <a:pt x="9" y="0"/>
                  <a:pt x="19" y="0"/>
                </a:cubicBezTo>
                <a:close/>
                <a:moveTo>
                  <a:pt x="133" y="222"/>
                </a:moveTo>
                <a:cubicBezTo>
                  <a:pt x="73" y="236"/>
                  <a:pt x="73" y="236"/>
                  <a:pt x="73" y="236"/>
                </a:cubicBezTo>
                <a:cubicBezTo>
                  <a:pt x="77" y="255"/>
                  <a:pt x="77" y="255"/>
                  <a:pt x="77" y="255"/>
                </a:cubicBezTo>
                <a:cubicBezTo>
                  <a:pt x="137" y="240"/>
                  <a:pt x="137" y="240"/>
                  <a:pt x="137" y="240"/>
                </a:cubicBezTo>
                <a:cubicBezTo>
                  <a:pt x="133" y="222"/>
                  <a:pt x="133" y="222"/>
                  <a:pt x="133" y="222"/>
                </a:cubicBezTo>
                <a:close/>
                <a:moveTo>
                  <a:pt x="93" y="99"/>
                </a:moveTo>
                <a:cubicBezTo>
                  <a:pt x="89" y="99"/>
                  <a:pt x="85" y="99"/>
                  <a:pt x="82" y="99"/>
                </a:cubicBezTo>
                <a:cubicBezTo>
                  <a:pt x="77" y="118"/>
                  <a:pt x="77" y="141"/>
                  <a:pt x="79" y="160"/>
                </a:cubicBezTo>
                <a:cubicBezTo>
                  <a:pt x="74" y="163"/>
                  <a:pt x="74" y="163"/>
                  <a:pt x="74" y="163"/>
                </a:cubicBezTo>
                <a:cubicBezTo>
                  <a:pt x="74" y="140"/>
                  <a:pt x="74" y="140"/>
                  <a:pt x="74" y="140"/>
                </a:cubicBezTo>
                <a:cubicBezTo>
                  <a:pt x="62" y="150"/>
                  <a:pt x="62" y="150"/>
                  <a:pt x="62" y="150"/>
                </a:cubicBezTo>
                <a:cubicBezTo>
                  <a:pt x="63" y="181"/>
                  <a:pt x="68" y="211"/>
                  <a:pt x="81" y="225"/>
                </a:cubicBezTo>
                <a:cubicBezTo>
                  <a:pt x="94" y="223"/>
                  <a:pt x="107" y="222"/>
                  <a:pt x="120" y="220"/>
                </a:cubicBezTo>
                <a:cubicBezTo>
                  <a:pt x="126" y="206"/>
                  <a:pt x="132" y="189"/>
                  <a:pt x="134" y="165"/>
                </a:cubicBezTo>
                <a:cubicBezTo>
                  <a:pt x="134" y="165"/>
                  <a:pt x="131" y="164"/>
                  <a:pt x="127" y="162"/>
                </a:cubicBezTo>
                <a:cubicBezTo>
                  <a:pt x="128" y="158"/>
                  <a:pt x="127" y="155"/>
                  <a:pt x="127" y="151"/>
                </a:cubicBezTo>
                <a:cubicBezTo>
                  <a:pt x="124" y="151"/>
                  <a:pt x="120" y="150"/>
                  <a:pt x="117" y="149"/>
                </a:cubicBezTo>
                <a:cubicBezTo>
                  <a:pt x="116" y="151"/>
                  <a:pt x="115" y="153"/>
                  <a:pt x="115" y="155"/>
                </a:cubicBezTo>
                <a:cubicBezTo>
                  <a:pt x="112" y="154"/>
                  <a:pt x="112" y="154"/>
                  <a:pt x="112" y="154"/>
                </a:cubicBezTo>
                <a:cubicBezTo>
                  <a:pt x="113" y="149"/>
                  <a:pt x="113" y="145"/>
                  <a:pt x="112" y="141"/>
                </a:cubicBezTo>
                <a:cubicBezTo>
                  <a:pt x="109" y="140"/>
                  <a:pt x="106" y="139"/>
                  <a:pt x="102" y="139"/>
                </a:cubicBezTo>
                <a:cubicBezTo>
                  <a:pt x="101" y="141"/>
                  <a:pt x="100" y="144"/>
                  <a:pt x="99" y="147"/>
                </a:cubicBezTo>
                <a:cubicBezTo>
                  <a:pt x="98" y="146"/>
                  <a:pt x="96" y="146"/>
                  <a:pt x="95" y="145"/>
                </a:cubicBezTo>
                <a:cubicBezTo>
                  <a:pt x="97" y="130"/>
                  <a:pt x="96" y="114"/>
                  <a:pt x="93" y="99"/>
                </a:cubicBezTo>
                <a:close/>
                <a:moveTo>
                  <a:pt x="82" y="64"/>
                </a:moveTo>
                <a:cubicBezTo>
                  <a:pt x="75" y="64"/>
                  <a:pt x="68" y="67"/>
                  <a:pt x="63" y="72"/>
                </a:cubicBezTo>
                <a:cubicBezTo>
                  <a:pt x="59" y="76"/>
                  <a:pt x="56" y="83"/>
                  <a:pt x="56" y="90"/>
                </a:cubicBezTo>
                <a:cubicBezTo>
                  <a:pt x="56" y="97"/>
                  <a:pt x="59" y="104"/>
                  <a:pt x="63" y="108"/>
                </a:cubicBezTo>
                <a:cubicBezTo>
                  <a:pt x="64" y="109"/>
                  <a:pt x="65" y="110"/>
                  <a:pt x="66" y="111"/>
                </a:cubicBezTo>
                <a:cubicBezTo>
                  <a:pt x="67" y="107"/>
                  <a:pt x="67" y="103"/>
                  <a:pt x="68" y="99"/>
                </a:cubicBezTo>
                <a:cubicBezTo>
                  <a:pt x="67" y="96"/>
                  <a:pt x="66" y="93"/>
                  <a:pt x="66" y="90"/>
                </a:cubicBezTo>
                <a:cubicBezTo>
                  <a:pt x="66" y="86"/>
                  <a:pt x="68" y="82"/>
                  <a:pt x="70" y="79"/>
                </a:cubicBezTo>
                <a:cubicBezTo>
                  <a:pt x="73" y="76"/>
                  <a:pt x="77" y="74"/>
                  <a:pt x="82" y="74"/>
                </a:cubicBezTo>
                <a:cubicBezTo>
                  <a:pt x="86" y="74"/>
                  <a:pt x="90" y="76"/>
                  <a:pt x="93" y="79"/>
                </a:cubicBezTo>
                <a:cubicBezTo>
                  <a:pt x="95" y="81"/>
                  <a:pt x="97" y="83"/>
                  <a:pt x="97" y="86"/>
                </a:cubicBezTo>
                <a:cubicBezTo>
                  <a:pt x="102" y="89"/>
                  <a:pt x="105" y="94"/>
                  <a:pt x="106" y="99"/>
                </a:cubicBezTo>
                <a:cubicBezTo>
                  <a:pt x="107" y="96"/>
                  <a:pt x="108" y="93"/>
                  <a:pt x="108" y="90"/>
                </a:cubicBezTo>
                <a:cubicBezTo>
                  <a:pt x="108" y="83"/>
                  <a:pt x="105" y="76"/>
                  <a:pt x="100" y="72"/>
                </a:cubicBezTo>
                <a:cubicBezTo>
                  <a:pt x="95" y="67"/>
                  <a:pt x="89" y="64"/>
                  <a:pt x="82" y="64"/>
                </a:cubicBezTo>
                <a:close/>
                <a:moveTo>
                  <a:pt x="44" y="10"/>
                </a:moveTo>
                <a:cubicBezTo>
                  <a:pt x="44" y="18"/>
                  <a:pt x="44" y="18"/>
                  <a:pt x="44" y="18"/>
                </a:cubicBezTo>
                <a:cubicBezTo>
                  <a:pt x="93" y="18"/>
                  <a:pt x="93" y="18"/>
                  <a:pt x="93" y="18"/>
                </a:cubicBezTo>
                <a:cubicBezTo>
                  <a:pt x="93" y="10"/>
                  <a:pt x="93" y="10"/>
                  <a:pt x="93" y="10"/>
                </a:cubicBezTo>
                <a:cubicBezTo>
                  <a:pt x="44" y="10"/>
                  <a:pt x="44" y="10"/>
                  <a:pt x="44" y="10"/>
                </a:cubicBezTo>
                <a:close/>
                <a:moveTo>
                  <a:pt x="25" y="193"/>
                </a:moveTo>
                <a:cubicBezTo>
                  <a:pt x="25" y="197"/>
                  <a:pt x="25" y="197"/>
                  <a:pt x="25" y="197"/>
                </a:cubicBezTo>
                <a:cubicBezTo>
                  <a:pt x="49" y="197"/>
                  <a:pt x="49" y="197"/>
                  <a:pt x="49" y="197"/>
                </a:cubicBezTo>
                <a:cubicBezTo>
                  <a:pt x="49" y="193"/>
                  <a:pt x="49" y="193"/>
                  <a:pt x="49" y="193"/>
                </a:cubicBezTo>
                <a:lnTo>
                  <a:pt x="25" y="193"/>
                </a:lnTo>
                <a:close/>
              </a:path>
            </a:pathLst>
          </a:custGeom>
          <a:solidFill>
            <a:schemeClr val="bg1"/>
          </a:solidFill>
          <a:ln>
            <a:noFill/>
          </a:ln>
        </p:spPr>
        <p:txBody>
          <a:bodyPr/>
          <a:lstStyle/>
          <a:p>
            <a:endParaRPr/>
          </a:p>
        </p:txBody>
      </p:sp>
      <p:sp>
        <p:nvSpPr>
          <p:cNvPr id="18" name="文本框 17">
            <a:extLst>
              <a:ext uri="{FF2B5EF4-FFF2-40B4-BE49-F238E27FC236}">
                <a16:creationId xmlns:a16="http://schemas.microsoft.com/office/drawing/2014/main" id="{65F44DC7-3AB4-40EE-9239-41B8A3FE2FA7}"/>
              </a:ext>
            </a:extLst>
          </p:cNvPr>
          <p:cNvSpPr txBox="1"/>
          <p:nvPr/>
        </p:nvSpPr>
        <p:spPr>
          <a:xfrm>
            <a:off x="724931" y="1188720"/>
            <a:ext cx="10487038" cy="4978602"/>
          </a:xfrm>
          <a:prstGeom prst="rect">
            <a:avLst/>
          </a:prstGeom>
          <a:noFill/>
        </p:spPr>
        <p:txBody>
          <a:bodyPr wrap="square" rtlCol="0">
            <a:normAutofit/>
          </a:bodyPr>
          <a:lstStyle/>
          <a:p>
            <a:pPr algn="just">
              <a:lnSpc>
                <a:spcPct val="150000"/>
              </a:lnSpc>
              <a:spcBef>
                <a:spcPct val="0"/>
              </a:spcBef>
              <a:spcAft>
                <a:spcPct val="0"/>
              </a:spcAft>
            </a:pPr>
            <a:r>
              <a:rPr lang="en-US" sz="17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vi-VN" dirty="0">
                <a:latin typeface="+mj-lt"/>
              </a:rPr>
              <a:t>Python là mộ</a:t>
            </a:r>
            <a:r>
              <a:rPr lang="en-US" dirty="0">
                <a:latin typeface="+mj-lt"/>
              </a:rPr>
              <a:t>t </a:t>
            </a:r>
            <a:r>
              <a:rPr lang="en-US" dirty="0" err="1">
                <a:latin typeface="Times New Roman" panose="02020603050405020304" pitchFamily="18" charset="0"/>
                <a:cs typeface="Times New Roman" panose="02020603050405020304" pitchFamily="18" charset="0"/>
              </a:rPr>
              <a:t>ngôn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bậc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vi-VN" dirty="0">
                <a:latin typeface="+mj-lt"/>
              </a:rPr>
              <a:t>, mã nguồn mở và đa nền tảng. Python được Guido van Rossum giới thiệu vào năm 1991 và đã trải qua 3 giai đoạn phát triển khác nhau tương ứng với các version, mới nhất hiện nay là Python version 3x.</a:t>
            </a:r>
            <a:endParaRPr lang="en-US" dirty="0"/>
          </a:p>
          <a:p>
            <a:pPr algn="just">
              <a:lnSpc>
                <a:spcPct val="150000"/>
              </a:lnSpc>
              <a:spcBef>
                <a:spcPct val="0"/>
              </a:spcBef>
              <a:spcAft>
                <a:spcPct val="0"/>
              </a:spcAft>
            </a:pPr>
            <a:r>
              <a:rPr lang="en-US" dirty="0" err="1">
                <a:latin typeface="Times New Roman" panose="02020603050405020304" pitchFamily="18" charset="0"/>
                <a:cs typeface="Times New Roman" panose="02020603050405020304" pitchFamily="18" charset="0"/>
              </a:rPr>
              <a:t>Dưới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Python:</a:t>
            </a:r>
          </a:p>
          <a:p>
            <a:pPr algn="just">
              <a:lnSpc>
                <a:spcPct val="150000"/>
              </a:lnSpc>
              <a:spcBef>
                <a:spcPct val="0"/>
              </a:spcBef>
              <a:spcAft>
                <a:spcPct val="0"/>
              </a:spcAft>
            </a:pPr>
            <a:endParaRPr lang="en-US" sz="1700" dirty="0">
              <a:latin typeface="Times New Roman" panose="02020603050405020304" pitchFamily="18" charset="0"/>
              <a:cs typeface="Times New Roman" panose="02020603050405020304" pitchFamily="18" charset="0"/>
            </a:endParaRPr>
          </a:p>
          <a:p>
            <a:pPr algn="just">
              <a:lnSpc>
                <a:spcPct val="150000"/>
              </a:lnSpc>
              <a:spcBef>
                <a:spcPct val="0"/>
              </a:spcBef>
              <a:spcAft>
                <a:spcPct val="0"/>
              </a:spcAft>
            </a:pPr>
            <a:endParaRPr lang="en-US" sz="1700" dirty="0">
              <a:latin typeface="Times New Roman" panose="02020603050405020304" pitchFamily="18" charset="0"/>
              <a:cs typeface="Times New Roman" panose="02020603050405020304" pitchFamily="18" charset="0"/>
            </a:endParaRPr>
          </a:p>
        </p:txBody>
      </p:sp>
      <p:grpSp>
        <p:nvGrpSpPr>
          <p:cNvPr id="23" name="组合 22">
            <a:extLst>
              <a:ext uri="{FF2B5EF4-FFF2-40B4-BE49-F238E27FC236}">
                <a16:creationId xmlns:a16="http://schemas.microsoft.com/office/drawing/2014/main" id="{90D77A04-9ACB-408D-B031-131F0610CFCA}"/>
              </a:ext>
            </a:extLst>
          </p:cNvPr>
          <p:cNvGrpSpPr/>
          <p:nvPr/>
        </p:nvGrpSpPr>
        <p:grpSpPr>
          <a:xfrm>
            <a:off x="2563511" y="367332"/>
            <a:ext cx="6929623" cy="589454"/>
            <a:chOff x="4276684" y="683941"/>
            <a:chExt cx="3233737" cy="589454"/>
          </a:xfrm>
        </p:grpSpPr>
        <p:sp>
          <p:nvSpPr>
            <p:cNvPr id="24" name="文本框 23">
              <a:extLst>
                <a:ext uri="{FF2B5EF4-FFF2-40B4-BE49-F238E27FC236}">
                  <a16:creationId xmlns:a16="http://schemas.microsoft.com/office/drawing/2014/main" id="{7E20A39D-6AF6-40C0-8D5E-714A0C0B2B2C}"/>
                </a:ext>
              </a:extLst>
            </p:cNvPr>
            <p:cNvSpPr txBox="1"/>
            <p:nvPr/>
          </p:nvSpPr>
          <p:spPr bwMode="auto">
            <a:xfrm>
              <a:off x="4276684" y="683941"/>
              <a:ext cx="3233737" cy="472440"/>
            </a:xfrm>
            <a:prstGeom prst="rect">
              <a:avLst/>
            </a:prstGeom>
            <a:noFill/>
          </p:spPr>
          <p:txBody>
            <a:bodyPr wrap="squar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spcBef>
                  <a:spcPct val="0"/>
                </a:spcBef>
                <a:spcAft>
                  <a:spcPct val="0"/>
                </a:spcAft>
                <a:defRPr/>
              </a:pPr>
              <a:r>
                <a:rPr lang="en-US" altLang="zh-CN" sz="24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1.2. </a:t>
              </a:r>
              <a:r>
                <a:rPr lang="en-US" altLang="zh-CN" sz="2400" b="1" kern="0" spc="170" noProof="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Giới</a:t>
              </a:r>
              <a:r>
                <a:rPr lang="en-US" altLang="zh-CN" sz="24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400" b="1" kern="0" spc="170" noProof="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thiệu</a:t>
              </a:r>
              <a:r>
                <a:rPr lang="en-US" altLang="zh-CN" sz="24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400" b="1" kern="0" spc="170" noProof="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về</a:t>
              </a:r>
              <a:r>
                <a:rPr lang="en-US" altLang="zh-CN" sz="24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sz="2400" b="1" kern="0" spc="17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rPr>
                <a:t>Ngôn</a:t>
              </a:r>
              <a:r>
                <a:rPr lang="en-US" sz="2400" b="1" kern="0" spc="17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rPr>
                <a:t> </a:t>
              </a:r>
              <a:r>
                <a:rPr lang="en-US" sz="2400" b="1" kern="0" spc="17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rPr>
                <a:t>ngữ</a:t>
              </a:r>
              <a:r>
                <a:rPr lang="en-US" sz="2400" b="1" kern="0" spc="17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rPr>
                <a:t> </a:t>
              </a:r>
              <a:r>
                <a:rPr lang="en-US" sz="2400" b="1" kern="0" spc="17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rPr>
                <a:t>lập</a:t>
              </a:r>
              <a:r>
                <a:rPr lang="en-US" sz="2400" b="1" kern="0" spc="17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rPr>
                <a:t> </a:t>
              </a:r>
              <a:r>
                <a:rPr lang="en-US" sz="2400" b="1" kern="0" spc="17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rPr>
                <a:t>trình</a:t>
              </a:r>
              <a:r>
                <a:rPr lang="en-US" sz="2400" b="1" kern="0" spc="17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rPr>
                <a:t> </a:t>
              </a:r>
              <a:r>
                <a:rPr lang="en-US" sz="2400" b="1" kern="0" spc="17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rPr>
                <a:t>Pyhton</a:t>
              </a:r>
              <a:endParaRPr lang="en-US" sz="2400" b="1" kern="0" spc="17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endParaRPr>
            </a:p>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2400" i="0" kern="0" spc="17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mn-lt"/>
              </a:endParaRPr>
            </a:p>
          </p:txBody>
        </p:sp>
        <p:cxnSp>
          <p:nvCxnSpPr>
            <p:cNvPr id="25" name="直接连接符 24">
              <a:extLst>
                <a:ext uri="{FF2B5EF4-FFF2-40B4-BE49-F238E27FC236}">
                  <a16:creationId xmlns:a16="http://schemas.microsoft.com/office/drawing/2014/main" id="{22195DA3-FC0D-4928-AF2F-94973BE9A08F}"/>
                </a:ext>
              </a:extLst>
            </p:cNvPr>
            <p:cNvCxnSpPr/>
            <p:nvPr/>
          </p:nvCxnSpPr>
          <p:spPr>
            <a:xfrm>
              <a:off x="5517738" y="1273395"/>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
        <p:nvSpPr>
          <p:cNvPr id="4" name="Rectangle 3"/>
          <p:cNvSpPr>
            <a:spLocks noChangeArrowheads="1"/>
          </p:cNvSpPr>
          <p:nvPr/>
        </p:nvSpPr>
        <p:spPr bwMode="auto">
          <a:xfrm>
            <a:off x="791975" y="2589029"/>
            <a:ext cx="10352950" cy="378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cấu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trúc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code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dễ</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đọc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dễ</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hiểu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dù</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người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mới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bắt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đầu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ứng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rộng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rãi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Tốc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xử</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nhanh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hơn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PHP.</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Cho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phép</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lập</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viên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thực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lỗi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đoạn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mã</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một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trực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tiếp</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Sở</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hữu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lượng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lớn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khối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cơ</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sở</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phục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vụ</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chương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thương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mại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Nhờ</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đơn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giản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nên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việc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bảo</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chương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tạo</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bởi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cũng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khá</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đơn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giản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nhanh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chóng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Chứa</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GUI programming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hỗ</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trợ</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việc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hiển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thị</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ảnh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minh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họa</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một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sống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chân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thật</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Python,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lập</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viên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thoải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mải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thêm</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tùy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chỉnh</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công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cụ</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tối</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đa</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công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việc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9769141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mille">
            <a:extLst>
              <a:ext uri="{FF2B5EF4-FFF2-40B4-BE49-F238E27FC236}">
                <a16:creationId xmlns:a16="http://schemas.microsoft.com/office/drawing/2014/main" id="{D20B9270-E5B8-4431-9E34-BCE61CF665D5}"/>
              </a:ext>
            </a:extLst>
          </p:cNvPr>
          <p:cNvSpPr>
            <a:spLocks noEditPoints="1"/>
          </p:cNvSpPr>
          <p:nvPr/>
        </p:nvSpPr>
        <p:spPr bwMode="auto">
          <a:xfrm>
            <a:off x="6585585" y="4240530"/>
            <a:ext cx="530225" cy="477520"/>
          </a:xfrm>
          <a:custGeom>
            <a:avLst/>
            <a:gdLst>
              <a:gd name="T0" fmla="*/ 83 w 123"/>
              <a:gd name="T1" fmla="*/ 35 h 107"/>
              <a:gd name="T2" fmla="*/ 41 w 123"/>
              <a:gd name="T3" fmla="*/ 50 h 107"/>
              <a:gd name="T4" fmla="*/ 33 w 123"/>
              <a:gd name="T5" fmla="*/ 50 h 107"/>
              <a:gd name="T6" fmla="*/ 49 w 123"/>
              <a:gd name="T7" fmla="*/ 73 h 107"/>
              <a:gd name="T8" fmla="*/ 52 w 123"/>
              <a:gd name="T9" fmla="*/ 75 h 107"/>
              <a:gd name="T10" fmla="*/ 55 w 123"/>
              <a:gd name="T11" fmla="*/ 76 h 107"/>
              <a:gd name="T12" fmla="*/ 59 w 123"/>
              <a:gd name="T13" fmla="*/ 74 h 107"/>
              <a:gd name="T14" fmla="*/ 91 w 123"/>
              <a:gd name="T15" fmla="*/ 43 h 107"/>
              <a:gd name="T16" fmla="*/ 87 w 123"/>
              <a:gd name="T17" fmla="*/ 33 h 107"/>
              <a:gd name="T18" fmla="*/ 7 w 123"/>
              <a:gd name="T19" fmla="*/ 94 h 107"/>
              <a:gd name="T20" fmla="*/ 17 w 123"/>
              <a:gd name="T21" fmla="*/ 101 h 107"/>
              <a:gd name="T22" fmla="*/ 106 w 123"/>
              <a:gd name="T23" fmla="*/ 101 h 107"/>
              <a:gd name="T24" fmla="*/ 116 w 123"/>
              <a:gd name="T25" fmla="*/ 94 h 107"/>
              <a:gd name="T26" fmla="*/ 106 w 123"/>
              <a:gd name="T27" fmla="*/ 101 h 107"/>
              <a:gd name="T28" fmla="*/ 7 w 123"/>
              <a:gd name="T29" fmla="*/ 77 h 107"/>
              <a:gd name="T30" fmla="*/ 17 w 123"/>
              <a:gd name="T31" fmla="*/ 84 h 107"/>
              <a:gd name="T32" fmla="*/ 106 w 123"/>
              <a:gd name="T33" fmla="*/ 84 h 107"/>
              <a:gd name="T34" fmla="*/ 116 w 123"/>
              <a:gd name="T35" fmla="*/ 77 h 107"/>
              <a:gd name="T36" fmla="*/ 106 w 123"/>
              <a:gd name="T37" fmla="*/ 84 h 107"/>
              <a:gd name="T38" fmla="*/ 7 w 123"/>
              <a:gd name="T39" fmla="*/ 59 h 107"/>
              <a:gd name="T40" fmla="*/ 17 w 123"/>
              <a:gd name="T41" fmla="*/ 67 h 107"/>
              <a:gd name="T42" fmla="*/ 106 w 123"/>
              <a:gd name="T43" fmla="*/ 67 h 107"/>
              <a:gd name="T44" fmla="*/ 116 w 123"/>
              <a:gd name="T45" fmla="*/ 59 h 107"/>
              <a:gd name="T46" fmla="*/ 106 w 123"/>
              <a:gd name="T47" fmla="*/ 67 h 107"/>
              <a:gd name="T48" fmla="*/ 7 w 123"/>
              <a:gd name="T49" fmla="*/ 42 h 107"/>
              <a:gd name="T50" fmla="*/ 17 w 123"/>
              <a:gd name="T51" fmla="*/ 50 h 107"/>
              <a:gd name="T52" fmla="*/ 106 w 123"/>
              <a:gd name="T53" fmla="*/ 50 h 107"/>
              <a:gd name="T54" fmla="*/ 116 w 123"/>
              <a:gd name="T55" fmla="*/ 42 h 107"/>
              <a:gd name="T56" fmla="*/ 106 w 123"/>
              <a:gd name="T57" fmla="*/ 50 h 107"/>
              <a:gd name="T58" fmla="*/ 7 w 123"/>
              <a:gd name="T59" fmla="*/ 25 h 107"/>
              <a:gd name="T60" fmla="*/ 17 w 123"/>
              <a:gd name="T61" fmla="*/ 32 h 107"/>
              <a:gd name="T62" fmla="*/ 106 w 123"/>
              <a:gd name="T63" fmla="*/ 32 h 107"/>
              <a:gd name="T64" fmla="*/ 116 w 123"/>
              <a:gd name="T65" fmla="*/ 25 h 107"/>
              <a:gd name="T66" fmla="*/ 106 w 123"/>
              <a:gd name="T67" fmla="*/ 32 h 107"/>
              <a:gd name="T68" fmla="*/ 24 w 123"/>
              <a:gd name="T69" fmla="*/ 78 h 107"/>
              <a:gd name="T70" fmla="*/ 29 w 123"/>
              <a:gd name="T71" fmla="*/ 23 h 107"/>
              <a:gd name="T72" fmla="*/ 98 w 123"/>
              <a:gd name="T73" fmla="*/ 28 h 107"/>
              <a:gd name="T74" fmla="*/ 93 w 123"/>
              <a:gd name="T75" fmla="*/ 83 h 107"/>
              <a:gd name="T76" fmla="*/ 7 w 123"/>
              <a:gd name="T77" fmla="*/ 15 h 107"/>
              <a:gd name="T78" fmla="*/ 17 w 123"/>
              <a:gd name="T79" fmla="*/ 8 h 107"/>
              <a:gd name="T80" fmla="*/ 7 w 123"/>
              <a:gd name="T81" fmla="*/ 15 h 107"/>
              <a:gd name="T82" fmla="*/ 106 w 123"/>
              <a:gd name="T83" fmla="*/ 8 h 107"/>
              <a:gd name="T84" fmla="*/ 116 w 123"/>
              <a:gd name="T85" fmla="*/ 15 h 107"/>
              <a:gd name="T86" fmla="*/ 122 w 123"/>
              <a:gd name="T87" fmla="*/ 0 h 107"/>
              <a:gd name="T88" fmla="*/ 98 w 123"/>
              <a:gd name="T89" fmla="*/ 1 h 107"/>
              <a:gd name="T90" fmla="*/ 93 w 123"/>
              <a:gd name="T91" fmla="*/ 14 h 107"/>
              <a:gd name="T92" fmla="*/ 24 w 123"/>
              <a:gd name="T93" fmla="*/ 9 h 107"/>
              <a:gd name="T94" fmla="*/ 23 w 123"/>
              <a:gd name="T95" fmla="*/ 0 h 107"/>
              <a:gd name="T96" fmla="*/ 0 w 123"/>
              <a:gd name="T97" fmla="*/ 1 h 107"/>
              <a:gd name="T98" fmla="*/ 1 w 123"/>
              <a:gd name="T99" fmla="*/ 107 h 107"/>
              <a:gd name="T100" fmla="*/ 24 w 123"/>
              <a:gd name="T101" fmla="*/ 105 h 107"/>
              <a:gd name="T102" fmla="*/ 29 w 123"/>
              <a:gd name="T103" fmla="*/ 92 h 107"/>
              <a:gd name="T104" fmla="*/ 98 w 123"/>
              <a:gd name="T105" fmla="*/ 97 h 107"/>
              <a:gd name="T106" fmla="*/ 99 w 123"/>
              <a:gd name="T107" fmla="*/ 107 h 107"/>
              <a:gd name="T108" fmla="*/ 123 w 123"/>
              <a:gd name="T109" fmla="*/ 105 h 107"/>
              <a:gd name="T110" fmla="*/ 122 w 123"/>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107">
                <a:moveTo>
                  <a:pt x="87" y="33"/>
                </a:moveTo>
                <a:cubicBezTo>
                  <a:pt x="86" y="33"/>
                  <a:pt x="84" y="34"/>
                  <a:pt x="83" y="35"/>
                </a:cubicBezTo>
                <a:cubicBezTo>
                  <a:pt x="55" y="62"/>
                  <a:pt x="55" y="62"/>
                  <a:pt x="55" y="62"/>
                </a:cubicBezTo>
                <a:cubicBezTo>
                  <a:pt x="41" y="50"/>
                  <a:pt x="41" y="50"/>
                  <a:pt x="41" y="50"/>
                </a:cubicBezTo>
                <a:cubicBezTo>
                  <a:pt x="40" y="49"/>
                  <a:pt x="38" y="48"/>
                  <a:pt x="37" y="48"/>
                </a:cubicBezTo>
                <a:cubicBezTo>
                  <a:pt x="36" y="48"/>
                  <a:pt x="34" y="49"/>
                  <a:pt x="33" y="50"/>
                </a:cubicBezTo>
                <a:cubicBezTo>
                  <a:pt x="31" y="52"/>
                  <a:pt x="31" y="56"/>
                  <a:pt x="33" y="58"/>
                </a:cubicBezTo>
                <a:cubicBezTo>
                  <a:pt x="49" y="73"/>
                  <a:pt x="49" y="73"/>
                  <a:pt x="49" y="73"/>
                </a:cubicBezTo>
                <a:cubicBezTo>
                  <a:pt x="49" y="73"/>
                  <a:pt x="50" y="74"/>
                  <a:pt x="50" y="74"/>
                </a:cubicBezTo>
                <a:cubicBezTo>
                  <a:pt x="51" y="75"/>
                  <a:pt x="51" y="75"/>
                  <a:pt x="52" y="75"/>
                </a:cubicBezTo>
                <a:cubicBezTo>
                  <a:pt x="53" y="76"/>
                  <a:pt x="54" y="76"/>
                  <a:pt x="55" y="76"/>
                </a:cubicBezTo>
                <a:cubicBezTo>
                  <a:pt x="55" y="76"/>
                  <a:pt x="55" y="76"/>
                  <a:pt x="55" y="76"/>
                </a:cubicBezTo>
                <a:cubicBezTo>
                  <a:pt x="56" y="76"/>
                  <a:pt x="57" y="75"/>
                  <a:pt x="57" y="75"/>
                </a:cubicBezTo>
                <a:cubicBezTo>
                  <a:pt x="58" y="75"/>
                  <a:pt x="59" y="74"/>
                  <a:pt x="59" y="74"/>
                </a:cubicBezTo>
                <a:cubicBezTo>
                  <a:pt x="60" y="74"/>
                  <a:pt x="60" y="73"/>
                  <a:pt x="60" y="73"/>
                </a:cubicBezTo>
                <a:cubicBezTo>
                  <a:pt x="91" y="43"/>
                  <a:pt x="91" y="43"/>
                  <a:pt x="91" y="43"/>
                </a:cubicBezTo>
                <a:cubicBezTo>
                  <a:pt x="93" y="41"/>
                  <a:pt x="93" y="38"/>
                  <a:pt x="91" y="35"/>
                </a:cubicBezTo>
                <a:cubicBezTo>
                  <a:pt x="90" y="34"/>
                  <a:pt x="89" y="33"/>
                  <a:pt x="87" y="33"/>
                </a:cubicBezTo>
                <a:moveTo>
                  <a:pt x="7" y="101"/>
                </a:moveTo>
                <a:cubicBezTo>
                  <a:pt x="7" y="94"/>
                  <a:pt x="7" y="94"/>
                  <a:pt x="7" y="94"/>
                </a:cubicBezTo>
                <a:cubicBezTo>
                  <a:pt x="17" y="94"/>
                  <a:pt x="17" y="94"/>
                  <a:pt x="17" y="94"/>
                </a:cubicBezTo>
                <a:cubicBezTo>
                  <a:pt x="17" y="101"/>
                  <a:pt x="17" y="101"/>
                  <a:pt x="17" y="101"/>
                </a:cubicBezTo>
                <a:cubicBezTo>
                  <a:pt x="7" y="101"/>
                  <a:pt x="7" y="101"/>
                  <a:pt x="7" y="101"/>
                </a:cubicBezTo>
                <a:moveTo>
                  <a:pt x="106" y="101"/>
                </a:moveTo>
                <a:cubicBezTo>
                  <a:pt x="106" y="94"/>
                  <a:pt x="106" y="94"/>
                  <a:pt x="106" y="94"/>
                </a:cubicBezTo>
                <a:cubicBezTo>
                  <a:pt x="116" y="94"/>
                  <a:pt x="116" y="94"/>
                  <a:pt x="116" y="94"/>
                </a:cubicBezTo>
                <a:cubicBezTo>
                  <a:pt x="116" y="101"/>
                  <a:pt x="116" y="101"/>
                  <a:pt x="116" y="101"/>
                </a:cubicBezTo>
                <a:cubicBezTo>
                  <a:pt x="106" y="101"/>
                  <a:pt x="106" y="101"/>
                  <a:pt x="106" y="101"/>
                </a:cubicBezTo>
                <a:moveTo>
                  <a:pt x="7" y="84"/>
                </a:moveTo>
                <a:cubicBezTo>
                  <a:pt x="7" y="77"/>
                  <a:pt x="7" y="77"/>
                  <a:pt x="7" y="77"/>
                </a:cubicBezTo>
                <a:cubicBezTo>
                  <a:pt x="17" y="77"/>
                  <a:pt x="17" y="77"/>
                  <a:pt x="17" y="77"/>
                </a:cubicBezTo>
                <a:cubicBezTo>
                  <a:pt x="17" y="84"/>
                  <a:pt x="17" y="84"/>
                  <a:pt x="17" y="84"/>
                </a:cubicBezTo>
                <a:cubicBezTo>
                  <a:pt x="7" y="84"/>
                  <a:pt x="7" y="84"/>
                  <a:pt x="7" y="84"/>
                </a:cubicBezTo>
                <a:moveTo>
                  <a:pt x="106" y="84"/>
                </a:moveTo>
                <a:cubicBezTo>
                  <a:pt x="106" y="77"/>
                  <a:pt x="106" y="77"/>
                  <a:pt x="106" y="77"/>
                </a:cubicBezTo>
                <a:cubicBezTo>
                  <a:pt x="116" y="77"/>
                  <a:pt x="116" y="77"/>
                  <a:pt x="116" y="77"/>
                </a:cubicBezTo>
                <a:cubicBezTo>
                  <a:pt x="116" y="84"/>
                  <a:pt x="116" y="84"/>
                  <a:pt x="116" y="84"/>
                </a:cubicBezTo>
                <a:cubicBezTo>
                  <a:pt x="106" y="84"/>
                  <a:pt x="106" y="84"/>
                  <a:pt x="106" y="84"/>
                </a:cubicBezTo>
                <a:moveTo>
                  <a:pt x="7" y="67"/>
                </a:moveTo>
                <a:cubicBezTo>
                  <a:pt x="7" y="59"/>
                  <a:pt x="7" y="59"/>
                  <a:pt x="7" y="59"/>
                </a:cubicBezTo>
                <a:cubicBezTo>
                  <a:pt x="17" y="59"/>
                  <a:pt x="17" y="59"/>
                  <a:pt x="17" y="59"/>
                </a:cubicBezTo>
                <a:cubicBezTo>
                  <a:pt x="17" y="67"/>
                  <a:pt x="17" y="67"/>
                  <a:pt x="17" y="67"/>
                </a:cubicBezTo>
                <a:cubicBezTo>
                  <a:pt x="7" y="67"/>
                  <a:pt x="7" y="67"/>
                  <a:pt x="7" y="67"/>
                </a:cubicBezTo>
                <a:moveTo>
                  <a:pt x="106" y="67"/>
                </a:moveTo>
                <a:cubicBezTo>
                  <a:pt x="106" y="59"/>
                  <a:pt x="106" y="59"/>
                  <a:pt x="106" y="59"/>
                </a:cubicBezTo>
                <a:cubicBezTo>
                  <a:pt x="116" y="59"/>
                  <a:pt x="116" y="59"/>
                  <a:pt x="116" y="59"/>
                </a:cubicBezTo>
                <a:cubicBezTo>
                  <a:pt x="116" y="67"/>
                  <a:pt x="116" y="67"/>
                  <a:pt x="116" y="67"/>
                </a:cubicBezTo>
                <a:cubicBezTo>
                  <a:pt x="106" y="67"/>
                  <a:pt x="106" y="67"/>
                  <a:pt x="106" y="67"/>
                </a:cubicBezTo>
                <a:moveTo>
                  <a:pt x="7" y="50"/>
                </a:moveTo>
                <a:cubicBezTo>
                  <a:pt x="7" y="42"/>
                  <a:pt x="7" y="42"/>
                  <a:pt x="7" y="42"/>
                </a:cubicBezTo>
                <a:cubicBezTo>
                  <a:pt x="17" y="42"/>
                  <a:pt x="17" y="42"/>
                  <a:pt x="17" y="42"/>
                </a:cubicBezTo>
                <a:cubicBezTo>
                  <a:pt x="17" y="50"/>
                  <a:pt x="17" y="50"/>
                  <a:pt x="17" y="50"/>
                </a:cubicBezTo>
                <a:cubicBezTo>
                  <a:pt x="7" y="50"/>
                  <a:pt x="7" y="50"/>
                  <a:pt x="7" y="50"/>
                </a:cubicBezTo>
                <a:moveTo>
                  <a:pt x="106" y="50"/>
                </a:moveTo>
                <a:cubicBezTo>
                  <a:pt x="106" y="42"/>
                  <a:pt x="106" y="42"/>
                  <a:pt x="106" y="42"/>
                </a:cubicBezTo>
                <a:cubicBezTo>
                  <a:pt x="116" y="42"/>
                  <a:pt x="116" y="42"/>
                  <a:pt x="116" y="42"/>
                </a:cubicBezTo>
                <a:cubicBezTo>
                  <a:pt x="116" y="50"/>
                  <a:pt x="116" y="50"/>
                  <a:pt x="116" y="50"/>
                </a:cubicBezTo>
                <a:cubicBezTo>
                  <a:pt x="106" y="50"/>
                  <a:pt x="106" y="50"/>
                  <a:pt x="106" y="50"/>
                </a:cubicBezTo>
                <a:moveTo>
                  <a:pt x="7" y="32"/>
                </a:moveTo>
                <a:cubicBezTo>
                  <a:pt x="7" y="25"/>
                  <a:pt x="7" y="25"/>
                  <a:pt x="7" y="25"/>
                </a:cubicBezTo>
                <a:cubicBezTo>
                  <a:pt x="17" y="25"/>
                  <a:pt x="17" y="25"/>
                  <a:pt x="17" y="25"/>
                </a:cubicBezTo>
                <a:cubicBezTo>
                  <a:pt x="17" y="32"/>
                  <a:pt x="17" y="32"/>
                  <a:pt x="17" y="32"/>
                </a:cubicBezTo>
                <a:cubicBezTo>
                  <a:pt x="7" y="32"/>
                  <a:pt x="7" y="32"/>
                  <a:pt x="7" y="32"/>
                </a:cubicBezTo>
                <a:moveTo>
                  <a:pt x="106" y="32"/>
                </a:moveTo>
                <a:cubicBezTo>
                  <a:pt x="106" y="25"/>
                  <a:pt x="106" y="25"/>
                  <a:pt x="106" y="25"/>
                </a:cubicBezTo>
                <a:cubicBezTo>
                  <a:pt x="116" y="25"/>
                  <a:pt x="116" y="25"/>
                  <a:pt x="116" y="25"/>
                </a:cubicBezTo>
                <a:cubicBezTo>
                  <a:pt x="116" y="32"/>
                  <a:pt x="116" y="32"/>
                  <a:pt x="116" y="32"/>
                </a:cubicBezTo>
                <a:cubicBezTo>
                  <a:pt x="106" y="32"/>
                  <a:pt x="106" y="32"/>
                  <a:pt x="106" y="32"/>
                </a:cubicBezTo>
                <a:moveTo>
                  <a:pt x="29" y="83"/>
                </a:moveTo>
                <a:cubicBezTo>
                  <a:pt x="27" y="83"/>
                  <a:pt x="24" y="81"/>
                  <a:pt x="24" y="78"/>
                </a:cubicBezTo>
                <a:cubicBezTo>
                  <a:pt x="24" y="28"/>
                  <a:pt x="24" y="28"/>
                  <a:pt x="24" y="28"/>
                </a:cubicBezTo>
                <a:cubicBezTo>
                  <a:pt x="24" y="25"/>
                  <a:pt x="27" y="23"/>
                  <a:pt x="29" y="23"/>
                </a:cubicBezTo>
                <a:cubicBezTo>
                  <a:pt x="93" y="23"/>
                  <a:pt x="93" y="23"/>
                  <a:pt x="93" y="23"/>
                </a:cubicBezTo>
                <a:cubicBezTo>
                  <a:pt x="96" y="23"/>
                  <a:pt x="98" y="25"/>
                  <a:pt x="98" y="28"/>
                </a:cubicBezTo>
                <a:cubicBezTo>
                  <a:pt x="98" y="78"/>
                  <a:pt x="98" y="78"/>
                  <a:pt x="98" y="78"/>
                </a:cubicBezTo>
                <a:cubicBezTo>
                  <a:pt x="98" y="81"/>
                  <a:pt x="96" y="83"/>
                  <a:pt x="93" y="83"/>
                </a:cubicBezTo>
                <a:cubicBezTo>
                  <a:pt x="29" y="83"/>
                  <a:pt x="29" y="83"/>
                  <a:pt x="29" y="83"/>
                </a:cubicBezTo>
                <a:moveTo>
                  <a:pt x="7" y="15"/>
                </a:moveTo>
                <a:cubicBezTo>
                  <a:pt x="7" y="8"/>
                  <a:pt x="7" y="8"/>
                  <a:pt x="7" y="8"/>
                </a:cubicBezTo>
                <a:cubicBezTo>
                  <a:pt x="17" y="8"/>
                  <a:pt x="17" y="8"/>
                  <a:pt x="17" y="8"/>
                </a:cubicBezTo>
                <a:cubicBezTo>
                  <a:pt x="17" y="15"/>
                  <a:pt x="17" y="15"/>
                  <a:pt x="17" y="15"/>
                </a:cubicBezTo>
                <a:cubicBezTo>
                  <a:pt x="7" y="15"/>
                  <a:pt x="7" y="15"/>
                  <a:pt x="7" y="15"/>
                </a:cubicBezTo>
                <a:moveTo>
                  <a:pt x="106" y="15"/>
                </a:moveTo>
                <a:cubicBezTo>
                  <a:pt x="106" y="8"/>
                  <a:pt x="106" y="8"/>
                  <a:pt x="106" y="8"/>
                </a:cubicBezTo>
                <a:cubicBezTo>
                  <a:pt x="116" y="8"/>
                  <a:pt x="116" y="8"/>
                  <a:pt x="116" y="8"/>
                </a:cubicBezTo>
                <a:cubicBezTo>
                  <a:pt x="116" y="15"/>
                  <a:pt x="116" y="15"/>
                  <a:pt x="116" y="15"/>
                </a:cubicBezTo>
                <a:cubicBezTo>
                  <a:pt x="106" y="15"/>
                  <a:pt x="106" y="15"/>
                  <a:pt x="106" y="15"/>
                </a:cubicBezTo>
                <a:moveTo>
                  <a:pt x="122" y="0"/>
                </a:moveTo>
                <a:cubicBezTo>
                  <a:pt x="99" y="0"/>
                  <a:pt x="99" y="0"/>
                  <a:pt x="99" y="0"/>
                </a:cubicBezTo>
                <a:cubicBezTo>
                  <a:pt x="99" y="0"/>
                  <a:pt x="98" y="1"/>
                  <a:pt x="98" y="1"/>
                </a:cubicBezTo>
                <a:cubicBezTo>
                  <a:pt x="98" y="9"/>
                  <a:pt x="98" y="9"/>
                  <a:pt x="98" y="9"/>
                </a:cubicBezTo>
                <a:cubicBezTo>
                  <a:pt x="98" y="11"/>
                  <a:pt x="96" y="14"/>
                  <a:pt x="93" y="14"/>
                </a:cubicBezTo>
                <a:cubicBezTo>
                  <a:pt x="29" y="14"/>
                  <a:pt x="29" y="14"/>
                  <a:pt x="29" y="14"/>
                </a:cubicBezTo>
                <a:cubicBezTo>
                  <a:pt x="27" y="14"/>
                  <a:pt x="24" y="11"/>
                  <a:pt x="24" y="9"/>
                </a:cubicBezTo>
                <a:cubicBezTo>
                  <a:pt x="24" y="1"/>
                  <a:pt x="24" y="1"/>
                  <a:pt x="24" y="1"/>
                </a:cubicBezTo>
                <a:cubicBezTo>
                  <a:pt x="24" y="1"/>
                  <a:pt x="24" y="0"/>
                  <a:pt x="23" y="0"/>
                </a:cubicBezTo>
                <a:cubicBezTo>
                  <a:pt x="1" y="0"/>
                  <a:pt x="1" y="0"/>
                  <a:pt x="1" y="0"/>
                </a:cubicBezTo>
                <a:cubicBezTo>
                  <a:pt x="1" y="0"/>
                  <a:pt x="0" y="1"/>
                  <a:pt x="0" y="1"/>
                </a:cubicBezTo>
                <a:cubicBezTo>
                  <a:pt x="0" y="105"/>
                  <a:pt x="0" y="105"/>
                  <a:pt x="0" y="105"/>
                </a:cubicBezTo>
                <a:cubicBezTo>
                  <a:pt x="0" y="106"/>
                  <a:pt x="1" y="107"/>
                  <a:pt x="1" y="107"/>
                </a:cubicBezTo>
                <a:cubicBezTo>
                  <a:pt x="23" y="107"/>
                  <a:pt x="23" y="107"/>
                  <a:pt x="23" y="107"/>
                </a:cubicBezTo>
                <a:cubicBezTo>
                  <a:pt x="24" y="107"/>
                  <a:pt x="24" y="106"/>
                  <a:pt x="24" y="105"/>
                </a:cubicBezTo>
                <a:cubicBezTo>
                  <a:pt x="24" y="97"/>
                  <a:pt x="24" y="97"/>
                  <a:pt x="24" y="97"/>
                </a:cubicBezTo>
                <a:cubicBezTo>
                  <a:pt x="24" y="95"/>
                  <a:pt x="27" y="92"/>
                  <a:pt x="29" y="92"/>
                </a:cubicBezTo>
                <a:cubicBezTo>
                  <a:pt x="93" y="92"/>
                  <a:pt x="93" y="92"/>
                  <a:pt x="93" y="92"/>
                </a:cubicBezTo>
                <a:cubicBezTo>
                  <a:pt x="96" y="92"/>
                  <a:pt x="98" y="95"/>
                  <a:pt x="98" y="97"/>
                </a:cubicBezTo>
                <a:cubicBezTo>
                  <a:pt x="98" y="105"/>
                  <a:pt x="98" y="105"/>
                  <a:pt x="98" y="105"/>
                </a:cubicBezTo>
                <a:cubicBezTo>
                  <a:pt x="98" y="106"/>
                  <a:pt x="99" y="107"/>
                  <a:pt x="99" y="107"/>
                </a:cubicBezTo>
                <a:cubicBezTo>
                  <a:pt x="122" y="107"/>
                  <a:pt x="122" y="107"/>
                  <a:pt x="122" y="107"/>
                </a:cubicBezTo>
                <a:cubicBezTo>
                  <a:pt x="123" y="107"/>
                  <a:pt x="123" y="106"/>
                  <a:pt x="123" y="105"/>
                </a:cubicBezTo>
                <a:cubicBezTo>
                  <a:pt x="123" y="1"/>
                  <a:pt x="123" y="1"/>
                  <a:pt x="123" y="1"/>
                </a:cubicBezTo>
                <a:cubicBezTo>
                  <a:pt x="123" y="1"/>
                  <a:pt x="123" y="0"/>
                  <a:pt x="122" y="0"/>
                </a:cubicBezTo>
              </a:path>
            </a:pathLst>
          </a:custGeom>
          <a:solidFill>
            <a:schemeClr val="bg1"/>
          </a:solidFill>
          <a:ln>
            <a:noFill/>
          </a:ln>
        </p:spPr>
        <p:txBody>
          <a:bodyPr/>
          <a:lstStyle/>
          <a:p>
            <a:endParaRPr/>
          </a:p>
        </p:txBody>
      </p:sp>
      <p:sp>
        <p:nvSpPr>
          <p:cNvPr id="9" name="camille">
            <a:extLst>
              <a:ext uri="{FF2B5EF4-FFF2-40B4-BE49-F238E27FC236}">
                <a16:creationId xmlns:a16="http://schemas.microsoft.com/office/drawing/2014/main" id="{EF93524D-3913-42A1-B190-88F3A478CDDB}"/>
              </a:ext>
            </a:extLst>
          </p:cNvPr>
          <p:cNvSpPr>
            <a:spLocks noEditPoints="1"/>
          </p:cNvSpPr>
          <p:nvPr/>
        </p:nvSpPr>
        <p:spPr bwMode="auto">
          <a:xfrm>
            <a:off x="10980766" y="5412422"/>
            <a:ext cx="619760" cy="432435"/>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a:lstStyle/>
          <a:p>
            <a:endParaRPr/>
          </a:p>
        </p:txBody>
      </p:sp>
      <p:sp>
        <p:nvSpPr>
          <p:cNvPr id="10" name="camille 37">
            <a:extLst>
              <a:ext uri="{FF2B5EF4-FFF2-40B4-BE49-F238E27FC236}">
                <a16:creationId xmlns:a16="http://schemas.microsoft.com/office/drawing/2014/main" id="{8B6A8B32-E00E-4465-A0DF-D2C015AC8F53}"/>
              </a:ext>
            </a:extLst>
          </p:cNvPr>
          <p:cNvSpPr>
            <a:spLocks noEditPoints="1"/>
          </p:cNvSpPr>
          <p:nvPr/>
        </p:nvSpPr>
        <p:spPr bwMode="auto">
          <a:xfrm>
            <a:off x="5083810" y="2779395"/>
            <a:ext cx="525780" cy="496570"/>
          </a:xfrm>
          <a:custGeom>
            <a:avLst/>
            <a:gdLst>
              <a:gd name="T0" fmla="*/ 38 w 121"/>
              <a:gd name="T1" fmla="*/ 42 h 114"/>
              <a:gd name="T2" fmla="*/ 38 w 121"/>
              <a:gd name="T3" fmla="*/ 47 h 114"/>
              <a:gd name="T4" fmla="*/ 76 w 121"/>
              <a:gd name="T5" fmla="*/ 44 h 114"/>
              <a:gd name="T6" fmla="*/ 87 w 121"/>
              <a:gd name="T7" fmla="*/ 32 h 114"/>
              <a:gd name="T8" fmla="*/ 35 w 121"/>
              <a:gd name="T9" fmla="*/ 35 h 114"/>
              <a:gd name="T10" fmla="*/ 38 w 121"/>
              <a:gd name="T11" fmla="*/ 37 h 114"/>
              <a:gd name="T12" fmla="*/ 89 w 121"/>
              <a:gd name="T13" fmla="*/ 35 h 114"/>
              <a:gd name="T14" fmla="*/ 87 w 121"/>
              <a:gd name="T15" fmla="*/ 32 h 114"/>
              <a:gd name="T16" fmla="*/ 38 w 121"/>
              <a:gd name="T17" fmla="*/ 22 h 114"/>
              <a:gd name="T18" fmla="*/ 35 w 121"/>
              <a:gd name="T19" fmla="*/ 26 h 114"/>
              <a:gd name="T20" fmla="*/ 87 w 121"/>
              <a:gd name="T21" fmla="*/ 28 h 114"/>
              <a:gd name="T22" fmla="*/ 89 w 121"/>
              <a:gd name="T23" fmla="*/ 25 h 114"/>
              <a:gd name="T24" fmla="*/ 19 w 121"/>
              <a:gd name="T25" fmla="*/ 105 h 114"/>
              <a:gd name="T26" fmla="*/ 103 w 121"/>
              <a:gd name="T27" fmla="*/ 105 h 114"/>
              <a:gd name="T28" fmla="*/ 9 w 121"/>
              <a:gd name="T29" fmla="*/ 100 h 114"/>
              <a:gd name="T30" fmla="*/ 41 w 121"/>
              <a:gd name="T31" fmla="*/ 74 h 114"/>
              <a:gd name="T32" fmla="*/ 112 w 121"/>
              <a:gd name="T33" fmla="*/ 99 h 114"/>
              <a:gd name="T34" fmla="*/ 112 w 121"/>
              <a:gd name="T35" fmla="*/ 53 h 114"/>
              <a:gd name="T36" fmla="*/ 16 w 121"/>
              <a:gd name="T37" fmla="*/ 48 h 114"/>
              <a:gd name="T38" fmla="*/ 9 w 121"/>
              <a:gd name="T39" fmla="*/ 37 h 114"/>
              <a:gd name="T40" fmla="*/ 13 w 121"/>
              <a:gd name="T41" fmla="*/ 35 h 114"/>
              <a:gd name="T42" fmla="*/ 16 w 121"/>
              <a:gd name="T43" fmla="*/ 48 h 114"/>
              <a:gd name="T44" fmla="*/ 105 w 121"/>
              <a:gd name="T45" fmla="*/ 35 h 114"/>
              <a:gd name="T46" fmla="*/ 111 w 121"/>
              <a:gd name="T47" fmla="*/ 36 h 114"/>
              <a:gd name="T48" fmla="*/ 112 w 121"/>
              <a:gd name="T49" fmla="*/ 42 h 114"/>
              <a:gd name="T50" fmla="*/ 48 w 121"/>
              <a:gd name="T51" fmla="*/ 68 h 114"/>
              <a:gd name="T52" fmla="*/ 26 w 121"/>
              <a:gd name="T53" fmla="*/ 53 h 114"/>
              <a:gd name="T54" fmla="*/ 26 w 121"/>
              <a:gd name="T55" fmla="*/ 26 h 114"/>
              <a:gd name="T56" fmla="*/ 36 w 121"/>
              <a:gd name="T57" fmla="*/ 10 h 114"/>
              <a:gd name="T58" fmla="*/ 95 w 121"/>
              <a:gd name="T59" fmla="*/ 20 h 114"/>
              <a:gd name="T60" fmla="*/ 95 w 121"/>
              <a:gd name="T61" fmla="*/ 35 h 114"/>
              <a:gd name="T62" fmla="*/ 95 w 121"/>
              <a:gd name="T63" fmla="*/ 54 h 114"/>
              <a:gd name="T64" fmla="*/ 60 w 121"/>
              <a:gd name="T65" fmla="*/ 59 h 114"/>
              <a:gd name="T66" fmla="*/ 84 w 121"/>
              <a:gd name="T67" fmla="*/ 0 h 114"/>
              <a:gd name="T68" fmla="*/ 16 w 121"/>
              <a:gd name="T69" fmla="*/ 20 h 114"/>
              <a:gd name="T70" fmla="*/ 13 w 121"/>
              <a:gd name="T71" fmla="*/ 26 h 114"/>
              <a:gd name="T72" fmla="*/ 0 w 121"/>
              <a:gd name="T73" fmla="*/ 103 h 114"/>
              <a:gd name="T74" fmla="*/ 109 w 121"/>
              <a:gd name="T75" fmla="*/ 114 h 114"/>
              <a:gd name="T76" fmla="*/ 121 w 121"/>
              <a:gd name="T77" fmla="*/ 37 h 114"/>
              <a:gd name="T78" fmla="*/ 105 w 121"/>
              <a:gd name="T79" fmla="*/ 26 h 114"/>
              <a:gd name="T80" fmla="*/ 84 w 121"/>
              <a:gd name="T8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14">
                <a:moveTo>
                  <a:pt x="74" y="42"/>
                </a:moveTo>
                <a:cubicBezTo>
                  <a:pt x="38" y="42"/>
                  <a:pt x="38" y="42"/>
                  <a:pt x="38" y="42"/>
                </a:cubicBezTo>
                <a:cubicBezTo>
                  <a:pt x="36" y="42"/>
                  <a:pt x="35" y="43"/>
                  <a:pt x="35" y="44"/>
                </a:cubicBezTo>
                <a:cubicBezTo>
                  <a:pt x="35" y="46"/>
                  <a:pt x="36" y="47"/>
                  <a:pt x="38" y="47"/>
                </a:cubicBezTo>
                <a:cubicBezTo>
                  <a:pt x="74" y="47"/>
                  <a:pt x="74" y="47"/>
                  <a:pt x="74" y="47"/>
                </a:cubicBezTo>
                <a:cubicBezTo>
                  <a:pt x="75" y="47"/>
                  <a:pt x="76" y="46"/>
                  <a:pt x="76" y="44"/>
                </a:cubicBezTo>
                <a:cubicBezTo>
                  <a:pt x="76" y="43"/>
                  <a:pt x="75" y="42"/>
                  <a:pt x="74" y="42"/>
                </a:cubicBezTo>
                <a:moveTo>
                  <a:pt x="87" y="32"/>
                </a:moveTo>
                <a:cubicBezTo>
                  <a:pt x="38" y="32"/>
                  <a:pt x="38" y="32"/>
                  <a:pt x="38" y="32"/>
                </a:cubicBezTo>
                <a:cubicBezTo>
                  <a:pt x="36" y="32"/>
                  <a:pt x="35" y="33"/>
                  <a:pt x="35" y="35"/>
                </a:cubicBezTo>
                <a:cubicBezTo>
                  <a:pt x="35" y="35"/>
                  <a:pt x="35" y="35"/>
                  <a:pt x="35" y="35"/>
                </a:cubicBezTo>
                <a:cubicBezTo>
                  <a:pt x="35" y="36"/>
                  <a:pt x="36" y="37"/>
                  <a:pt x="38" y="37"/>
                </a:cubicBezTo>
                <a:cubicBezTo>
                  <a:pt x="87" y="37"/>
                  <a:pt x="87" y="37"/>
                  <a:pt x="87" y="37"/>
                </a:cubicBezTo>
                <a:cubicBezTo>
                  <a:pt x="88" y="37"/>
                  <a:pt x="89" y="36"/>
                  <a:pt x="89" y="35"/>
                </a:cubicBezTo>
                <a:cubicBezTo>
                  <a:pt x="89" y="35"/>
                  <a:pt x="89" y="35"/>
                  <a:pt x="89" y="35"/>
                </a:cubicBezTo>
                <a:cubicBezTo>
                  <a:pt x="89" y="33"/>
                  <a:pt x="88" y="32"/>
                  <a:pt x="87" y="32"/>
                </a:cubicBezTo>
                <a:moveTo>
                  <a:pt x="87" y="22"/>
                </a:moveTo>
                <a:cubicBezTo>
                  <a:pt x="38" y="22"/>
                  <a:pt x="38" y="22"/>
                  <a:pt x="38" y="22"/>
                </a:cubicBezTo>
                <a:cubicBezTo>
                  <a:pt x="36" y="22"/>
                  <a:pt x="35" y="24"/>
                  <a:pt x="35" y="25"/>
                </a:cubicBezTo>
                <a:cubicBezTo>
                  <a:pt x="35" y="25"/>
                  <a:pt x="35" y="26"/>
                  <a:pt x="35" y="26"/>
                </a:cubicBezTo>
                <a:cubicBezTo>
                  <a:pt x="36" y="27"/>
                  <a:pt x="37" y="28"/>
                  <a:pt x="38" y="28"/>
                </a:cubicBezTo>
                <a:cubicBezTo>
                  <a:pt x="87" y="28"/>
                  <a:pt x="87" y="28"/>
                  <a:pt x="87" y="28"/>
                </a:cubicBezTo>
                <a:cubicBezTo>
                  <a:pt x="88" y="28"/>
                  <a:pt x="89" y="27"/>
                  <a:pt x="89" y="26"/>
                </a:cubicBezTo>
                <a:cubicBezTo>
                  <a:pt x="89" y="26"/>
                  <a:pt x="89" y="25"/>
                  <a:pt x="89" y="25"/>
                </a:cubicBezTo>
                <a:cubicBezTo>
                  <a:pt x="89" y="24"/>
                  <a:pt x="88" y="22"/>
                  <a:pt x="87" y="22"/>
                </a:cubicBezTo>
                <a:moveTo>
                  <a:pt x="19" y="105"/>
                </a:moveTo>
                <a:cubicBezTo>
                  <a:pt x="60" y="71"/>
                  <a:pt x="60" y="71"/>
                  <a:pt x="60" y="71"/>
                </a:cubicBezTo>
                <a:cubicBezTo>
                  <a:pt x="103" y="105"/>
                  <a:pt x="103" y="105"/>
                  <a:pt x="103" y="105"/>
                </a:cubicBezTo>
                <a:cubicBezTo>
                  <a:pt x="19" y="105"/>
                  <a:pt x="19" y="105"/>
                  <a:pt x="19" y="105"/>
                </a:cubicBezTo>
                <a:moveTo>
                  <a:pt x="9" y="100"/>
                </a:moveTo>
                <a:cubicBezTo>
                  <a:pt x="9" y="54"/>
                  <a:pt x="9" y="54"/>
                  <a:pt x="9" y="54"/>
                </a:cubicBezTo>
                <a:cubicBezTo>
                  <a:pt x="41" y="74"/>
                  <a:pt x="41" y="74"/>
                  <a:pt x="41" y="74"/>
                </a:cubicBezTo>
                <a:cubicBezTo>
                  <a:pt x="9" y="100"/>
                  <a:pt x="9" y="100"/>
                  <a:pt x="9" y="100"/>
                </a:cubicBezTo>
                <a:moveTo>
                  <a:pt x="112" y="99"/>
                </a:moveTo>
                <a:cubicBezTo>
                  <a:pt x="80" y="74"/>
                  <a:pt x="80" y="74"/>
                  <a:pt x="80" y="74"/>
                </a:cubicBezTo>
                <a:cubicBezTo>
                  <a:pt x="112" y="53"/>
                  <a:pt x="112" y="53"/>
                  <a:pt x="112" y="53"/>
                </a:cubicBezTo>
                <a:cubicBezTo>
                  <a:pt x="112" y="99"/>
                  <a:pt x="112" y="99"/>
                  <a:pt x="112" y="99"/>
                </a:cubicBezTo>
                <a:moveTo>
                  <a:pt x="16" y="48"/>
                </a:moveTo>
                <a:cubicBezTo>
                  <a:pt x="9" y="43"/>
                  <a:pt x="9" y="43"/>
                  <a:pt x="9" y="43"/>
                </a:cubicBezTo>
                <a:cubicBezTo>
                  <a:pt x="9" y="37"/>
                  <a:pt x="9" y="37"/>
                  <a:pt x="9" y="37"/>
                </a:cubicBezTo>
                <a:cubicBezTo>
                  <a:pt x="9" y="37"/>
                  <a:pt x="10" y="37"/>
                  <a:pt x="10" y="36"/>
                </a:cubicBezTo>
                <a:cubicBezTo>
                  <a:pt x="11" y="36"/>
                  <a:pt x="12" y="35"/>
                  <a:pt x="13" y="35"/>
                </a:cubicBezTo>
                <a:cubicBezTo>
                  <a:pt x="16" y="35"/>
                  <a:pt x="16" y="35"/>
                  <a:pt x="16" y="35"/>
                </a:cubicBezTo>
                <a:cubicBezTo>
                  <a:pt x="16" y="48"/>
                  <a:pt x="16" y="48"/>
                  <a:pt x="16" y="48"/>
                </a:cubicBezTo>
                <a:moveTo>
                  <a:pt x="105" y="47"/>
                </a:moveTo>
                <a:cubicBezTo>
                  <a:pt x="105" y="35"/>
                  <a:pt x="105" y="35"/>
                  <a:pt x="105" y="35"/>
                </a:cubicBezTo>
                <a:cubicBezTo>
                  <a:pt x="109" y="35"/>
                  <a:pt x="109" y="35"/>
                  <a:pt x="109" y="35"/>
                </a:cubicBezTo>
                <a:cubicBezTo>
                  <a:pt x="110" y="35"/>
                  <a:pt x="111" y="36"/>
                  <a:pt x="111" y="36"/>
                </a:cubicBezTo>
                <a:cubicBezTo>
                  <a:pt x="112" y="37"/>
                  <a:pt x="112" y="37"/>
                  <a:pt x="112" y="37"/>
                </a:cubicBezTo>
                <a:cubicBezTo>
                  <a:pt x="112" y="42"/>
                  <a:pt x="112" y="42"/>
                  <a:pt x="112" y="42"/>
                </a:cubicBezTo>
                <a:cubicBezTo>
                  <a:pt x="105" y="47"/>
                  <a:pt x="105" y="47"/>
                  <a:pt x="105" y="47"/>
                </a:cubicBezTo>
                <a:moveTo>
                  <a:pt x="48" y="68"/>
                </a:moveTo>
                <a:cubicBezTo>
                  <a:pt x="26" y="54"/>
                  <a:pt x="26" y="54"/>
                  <a:pt x="26" y="54"/>
                </a:cubicBezTo>
                <a:cubicBezTo>
                  <a:pt x="26" y="54"/>
                  <a:pt x="26" y="53"/>
                  <a:pt x="26" y="53"/>
                </a:cubicBezTo>
                <a:cubicBezTo>
                  <a:pt x="26" y="35"/>
                  <a:pt x="26" y="35"/>
                  <a:pt x="26" y="35"/>
                </a:cubicBezTo>
                <a:cubicBezTo>
                  <a:pt x="26" y="26"/>
                  <a:pt x="26" y="26"/>
                  <a:pt x="26" y="26"/>
                </a:cubicBezTo>
                <a:cubicBezTo>
                  <a:pt x="26" y="20"/>
                  <a:pt x="26" y="20"/>
                  <a:pt x="26" y="20"/>
                </a:cubicBezTo>
                <a:cubicBezTo>
                  <a:pt x="26" y="15"/>
                  <a:pt x="30" y="10"/>
                  <a:pt x="36" y="10"/>
                </a:cubicBezTo>
                <a:cubicBezTo>
                  <a:pt x="84" y="10"/>
                  <a:pt x="84" y="10"/>
                  <a:pt x="84" y="10"/>
                </a:cubicBezTo>
                <a:cubicBezTo>
                  <a:pt x="90" y="10"/>
                  <a:pt x="95" y="15"/>
                  <a:pt x="95" y="20"/>
                </a:cubicBezTo>
                <a:cubicBezTo>
                  <a:pt x="95" y="26"/>
                  <a:pt x="95" y="26"/>
                  <a:pt x="95" y="26"/>
                </a:cubicBezTo>
                <a:cubicBezTo>
                  <a:pt x="95" y="35"/>
                  <a:pt x="95" y="35"/>
                  <a:pt x="95" y="35"/>
                </a:cubicBezTo>
                <a:cubicBezTo>
                  <a:pt x="95" y="53"/>
                  <a:pt x="95" y="53"/>
                  <a:pt x="95" y="53"/>
                </a:cubicBezTo>
                <a:cubicBezTo>
                  <a:pt x="95" y="54"/>
                  <a:pt x="95" y="54"/>
                  <a:pt x="95" y="54"/>
                </a:cubicBezTo>
                <a:cubicBezTo>
                  <a:pt x="72" y="68"/>
                  <a:pt x="72" y="68"/>
                  <a:pt x="72" y="68"/>
                </a:cubicBezTo>
                <a:cubicBezTo>
                  <a:pt x="60" y="59"/>
                  <a:pt x="60" y="59"/>
                  <a:pt x="60" y="59"/>
                </a:cubicBezTo>
                <a:cubicBezTo>
                  <a:pt x="48" y="68"/>
                  <a:pt x="48" y="68"/>
                  <a:pt x="48" y="68"/>
                </a:cubicBezTo>
                <a:moveTo>
                  <a:pt x="84" y="0"/>
                </a:moveTo>
                <a:cubicBezTo>
                  <a:pt x="36" y="0"/>
                  <a:pt x="36" y="0"/>
                  <a:pt x="36" y="0"/>
                </a:cubicBezTo>
                <a:cubicBezTo>
                  <a:pt x="25" y="0"/>
                  <a:pt x="16" y="9"/>
                  <a:pt x="16" y="20"/>
                </a:cubicBezTo>
                <a:cubicBezTo>
                  <a:pt x="16" y="26"/>
                  <a:pt x="16" y="26"/>
                  <a:pt x="16" y="26"/>
                </a:cubicBezTo>
                <a:cubicBezTo>
                  <a:pt x="13" y="26"/>
                  <a:pt x="13" y="26"/>
                  <a:pt x="13" y="26"/>
                </a:cubicBezTo>
                <a:cubicBezTo>
                  <a:pt x="7" y="26"/>
                  <a:pt x="1" y="31"/>
                  <a:pt x="0" y="37"/>
                </a:cubicBezTo>
                <a:cubicBezTo>
                  <a:pt x="0" y="103"/>
                  <a:pt x="0" y="103"/>
                  <a:pt x="0" y="103"/>
                </a:cubicBezTo>
                <a:cubicBezTo>
                  <a:pt x="1" y="109"/>
                  <a:pt x="7" y="114"/>
                  <a:pt x="13" y="114"/>
                </a:cubicBezTo>
                <a:cubicBezTo>
                  <a:pt x="109" y="114"/>
                  <a:pt x="109" y="114"/>
                  <a:pt x="109" y="114"/>
                </a:cubicBezTo>
                <a:cubicBezTo>
                  <a:pt x="115" y="114"/>
                  <a:pt x="121" y="109"/>
                  <a:pt x="121" y="103"/>
                </a:cubicBezTo>
                <a:cubicBezTo>
                  <a:pt x="121" y="37"/>
                  <a:pt x="121" y="37"/>
                  <a:pt x="121" y="37"/>
                </a:cubicBezTo>
                <a:cubicBezTo>
                  <a:pt x="121" y="31"/>
                  <a:pt x="115" y="26"/>
                  <a:pt x="109" y="26"/>
                </a:cubicBezTo>
                <a:cubicBezTo>
                  <a:pt x="105" y="26"/>
                  <a:pt x="105" y="26"/>
                  <a:pt x="105" y="26"/>
                </a:cubicBezTo>
                <a:cubicBezTo>
                  <a:pt x="105" y="20"/>
                  <a:pt x="105" y="20"/>
                  <a:pt x="105" y="20"/>
                </a:cubicBezTo>
                <a:cubicBezTo>
                  <a:pt x="105" y="9"/>
                  <a:pt x="95" y="0"/>
                  <a:pt x="84" y="0"/>
                </a:cubicBezTo>
              </a:path>
            </a:pathLst>
          </a:custGeom>
          <a:solidFill>
            <a:schemeClr val="bg1"/>
          </a:solidFill>
          <a:ln>
            <a:noFill/>
          </a:ln>
        </p:spPr>
        <p:txBody>
          <a:bodyPr/>
          <a:lstStyle/>
          <a:p>
            <a:endParaRPr/>
          </a:p>
        </p:txBody>
      </p:sp>
      <p:sp>
        <p:nvSpPr>
          <p:cNvPr id="11" name="camille  251">
            <a:extLst>
              <a:ext uri="{FF2B5EF4-FFF2-40B4-BE49-F238E27FC236}">
                <a16:creationId xmlns:a16="http://schemas.microsoft.com/office/drawing/2014/main" id="{B36A33E0-BE6E-41C1-AC9D-D2CBC60804D6}"/>
              </a:ext>
            </a:extLst>
          </p:cNvPr>
          <p:cNvSpPr>
            <a:spLocks noEditPoints="1"/>
          </p:cNvSpPr>
          <p:nvPr/>
        </p:nvSpPr>
        <p:spPr bwMode="auto">
          <a:xfrm>
            <a:off x="5172710" y="4191000"/>
            <a:ext cx="358140" cy="638810"/>
          </a:xfrm>
          <a:custGeom>
            <a:avLst/>
            <a:gdLst>
              <a:gd name="T0" fmla="*/ 122 w 140"/>
              <a:gd name="T1" fmla="*/ 0 h 255"/>
              <a:gd name="T2" fmla="*/ 140 w 140"/>
              <a:gd name="T3" fmla="*/ 153 h 255"/>
              <a:gd name="T4" fmla="*/ 138 w 140"/>
              <a:gd name="T5" fmla="*/ 140 h 255"/>
              <a:gd name="T6" fmla="*/ 125 w 140"/>
              <a:gd name="T7" fmla="*/ 137 h 255"/>
              <a:gd name="T8" fmla="*/ 124 w 140"/>
              <a:gd name="T9" fmla="*/ 109 h 255"/>
              <a:gd name="T10" fmla="*/ 110 w 140"/>
              <a:gd name="T11" fmla="*/ 127 h 255"/>
              <a:gd name="T12" fmla="*/ 109 w 140"/>
              <a:gd name="T13" fmla="*/ 115 h 255"/>
              <a:gd name="T14" fmla="*/ 107 w 140"/>
              <a:gd name="T15" fmla="*/ 64 h 255"/>
              <a:gd name="T16" fmla="*/ 56 w 140"/>
              <a:gd name="T17" fmla="*/ 64 h 255"/>
              <a:gd name="T18" fmla="*/ 56 w 140"/>
              <a:gd name="T19" fmla="*/ 116 h 255"/>
              <a:gd name="T20" fmla="*/ 65 w 140"/>
              <a:gd name="T21" fmla="*/ 130 h 255"/>
              <a:gd name="T22" fmla="*/ 49 w 140"/>
              <a:gd name="T23" fmla="*/ 123 h 255"/>
              <a:gd name="T24" fmla="*/ 49 w 140"/>
              <a:gd name="T25" fmla="*/ 57 h 255"/>
              <a:gd name="T26" fmla="*/ 115 w 140"/>
              <a:gd name="T27" fmla="*/ 57 h 255"/>
              <a:gd name="T28" fmla="*/ 124 w 140"/>
              <a:gd name="T29" fmla="*/ 31 h 255"/>
              <a:gd name="T30" fmla="*/ 16 w 140"/>
              <a:gd name="T31" fmla="*/ 180 h 255"/>
              <a:gd name="T32" fmla="*/ 59 w 140"/>
              <a:gd name="T33" fmla="*/ 213 h 255"/>
              <a:gd name="T34" fmla="*/ 0 w 140"/>
              <a:gd name="T35" fmla="*/ 194 h 255"/>
              <a:gd name="T36" fmla="*/ 19 w 140"/>
              <a:gd name="T37" fmla="*/ 0 h 255"/>
              <a:gd name="T38" fmla="*/ 73 w 140"/>
              <a:gd name="T39" fmla="*/ 236 h 255"/>
              <a:gd name="T40" fmla="*/ 137 w 140"/>
              <a:gd name="T41" fmla="*/ 240 h 255"/>
              <a:gd name="T42" fmla="*/ 93 w 140"/>
              <a:gd name="T43" fmla="*/ 99 h 255"/>
              <a:gd name="T44" fmla="*/ 79 w 140"/>
              <a:gd name="T45" fmla="*/ 160 h 255"/>
              <a:gd name="T46" fmla="*/ 74 w 140"/>
              <a:gd name="T47" fmla="*/ 140 h 255"/>
              <a:gd name="T48" fmla="*/ 81 w 140"/>
              <a:gd name="T49" fmla="*/ 225 h 255"/>
              <a:gd name="T50" fmla="*/ 134 w 140"/>
              <a:gd name="T51" fmla="*/ 165 h 255"/>
              <a:gd name="T52" fmla="*/ 127 w 140"/>
              <a:gd name="T53" fmla="*/ 151 h 255"/>
              <a:gd name="T54" fmla="*/ 115 w 140"/>
              <a:gd name="T55" fmla="*/ 155 h 255"/>
              <a:gd name="T56" fmla="*/ 112 w 140"/>
              <a:gd name="T57" fmla="*/ 141 h 255"/>
              <a:gd name="T58" fmla="*/ 99 w 140"/>
              <a:gd name="T59" fmla="*/ 147 h 255"/>
              <a:gd name="T60" fmla="*/ 93 w 140"/>
              <a:gd name="T61" fmla="*/ 99 h 255"/>
              <a:gd name="T62" fmla="*/ 63 w 140"/>
              <a:gd name="T63" fmla="*/ 72 h 255"/>
              <a:gd name="T64" fmla="*/ 63 w 140"/>
              <a:gd name="T65" fmla="*/ 108 h 255"/>
              <a:gd name="T66" fmla="*/ 68 w 140"/>
              <a:gd name="T67" fmla="*/ 99 h 255"/>
              <a:gd name="T68" fmla="*/ 70 w 140"/>
              <a:gd name="T69" fmla="*/ 79 h 255"/>
              <a:gd name="T70" fmla="*/ 93 w 140"/>
              <a:gd name="T71" fmla="*/ 79 h 255"/>
              <a:gd name="T72" fmla="*/ 106 w 140"/>
              <a:gd name="T73" fmla="*/ 99 h 255"/>
              <a:gd name="T74" fmla="*/ 100 w 140"/>
              <a:gd name="T75" fmla="*/ 72 h 255"/>
              <a:gd name="T76" fmla="*/ 44 w 140"/>
              <a:gd name="T77" fmla="*/ 10 h 255"/>
              <a:gd name="T78" fmla="*/ 93 w 140"/>
              <a:gd name="T79" fmla="*/ 18 h 255"/>
              <a:gd name="T80" fmla="*/ 44 w 140"/>
              <a:gd name="T81" fmla="*/ 10 h 255"/>
              <a:gd name="T82" fmla="*/ 25 w 140"/>
              <a:gd name="T83" fmla="*/ 197 h 255"/>
              <a:gd name="T84" fmla="*/ 49 w 140"/>
              <a:gd name="T85" fmla="*/ 19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55">
                <a:moveTo>
                  <a:pt x="19" y="0"/>
                </a:moveTo>
                <a:cubicBezTo>
                  <a:pt x="122" y="0"/>
                  <a:pt x="122" y="0"/>
                  <a:pt x="122" y="0"/>
                </a:cubicBezTo>
                <a:cubicBezTo>
                  <a:pt x="132" y="0"/>
                  <a:pt x="140" y="9"/>
                  <a:pt x="140" y="19"/>
                </a:cubicBezTo>
                <a:cubicBezTo>
                  <a:pt x="140" y="153"/>
                  <a:pt x="140" y="153"/>
                  <a:pt x="140" y="153"/>
                </a:cubicBezTo>
                <a:cubicBezTo>
                  <a:pt x="140" y="151"/>
                  <a:pt x="140" y="150"/>
                  <a:pt x="140" y="149"/>
                </a:cubicBezTo>
                <a:cubicBezTo>
                  <a:pt x="138" y="140"/>
                  <a:pt x="138" y="140"/>
                  <a:pt x="138" y="140"/>
                </a:cubicBezTo>
                <a:cubicBezTo>
                  <a:pt x="130" y="138"/>
                  <a:pt x="130" y="138"/>
                  <a:pt x="130" y="138"/>
                </a:cubicBezTo>
                <a:cubicBezTo>
                  <a:pt x="128" y="138"/>
                  <a:pt x="126" y="138"/>
                  <a:pt x="125" y="137"/>
                </a:cubicBezTo>
                <a:cubicBezTo>
                  <a:pt x="124" y="135"/>
                  <a:pt x="124" y="135"/>
                  <a:pt x="124" y="135"/>
                </a:cubicBezTo>
                <a:cubicBezTo>
                  <a:pt x="124" y="109"/>
                  <a:pt x="124" y="109"/>
                  <a:pt x="124" y="109"/>
                </a:cubicBezTo>
                <a:cubicBezTo>
                  <a:pt x="122" y="114"/>
                  <a:pt x="119" y="119"/>
                  <a:pt x="115" y="123"/>
                </a:cubicBezTo>
                <a:cubicBezTo>
                  <a:pt x="113" y="124"/>
                  <a:pt x="112" y="126"/>
                  <a:pt x="110" y="127"/>
                </a:cubicBezTo>
                <a:cubicBezTo>
                  <a:pt x="109" y="127"/>
                  <a:pt x="109" y="127"/>
                  <a:pt x="109" y="127"/>
                </a:cubicBezTo>
                <a:cubicBezTo>
                  <a:pt x="109" y="123"/>
                  <a:pt x="109" y="119"/>
                  <a:pt x="109" y="115"/>
                </a:cubicBezTo>
                <a:cubicBezTo>
                  <a:pt x="115" y="108"/>
                  <a:pt x="118" y="100"/>
                  <a:pt x="118" y="90"/>
                </a:cubicBezTo>
                <a:cubicBezTo>
                  <a:pt x="118" y="80"/>
                  <a:pt x="114" y="71"/>
                  <a:pt x="107" y="64"/>
                </a:cubicBezTo>
                <a:cubicBezTo>
                  <a:pt x="101" y="58"/>
                  <a:pt x="92" y="54"/>
                  <a:pt x="82" y="54"/>
                </a:cubicBezTo>
                <a:cubicBezTo>
                  <a:pt x="72" y="54"/>
                  <a:pt x="63" y="58"/>
                  <a:pt x="56" y="64"/>
                </a:cubicBezTo>
                <a:cubicBezTo>
                  <a:pt x="50" y="71"/>
                  <a:pt x="45" y="80"/>
                  <a:pt x="45" y="90"/>
                </a:cubicBezTo>
                <a:cubicBezTo>
                  <a:pt x="45" y="100"/>
                  <a:pt x="50" y="109"/>
                  <a:pt x="56" y="116"/>
                </a:cubicBezTo>
                <a:cubicBezTo>
                  <a:pt x="59" y="118"/>
                  <a:pt x="62" y="121"/>
                  <a:pt x="65" y="122"/>
                </a:cubicBezTo>
                <a:cubicBezTo>
                  <a:pt x="65" y="125"/>
                  <a:pt x="65" y="128"/>
                  <a:pt x="65" y="130"/>
                </a:cubicBezTo>
                <a:cubicBezTo>
                  <a:pt x="62" y="132"/>
                  <a:pt x="62" y="132"/>
                  <a:pt x="62" y="132"/>
                </a:cubicBezTo>
                <a:cubicBezTo>
                  <a:pt x="57" y="130"/>
                  <a:pt x="53" y="127"/>
                  <a:pt x="49" y="123"/>
                </a:cubicBezTo>
                <a:cubicBezTo>
                  <a:pt x="41" y="114"/>
                  <a:pt x="36" y="103"/>
                  <a:pt x="36" y="90"/>
                </a:cubicBezTo>
                <a:cubicBezTo>
                  <a:pt x="36" y="77"/>
                  <a:pt x="41" y="66"/>
                  <a:pt x="49" y="57"/>
                </a:cubicBezTo>
                <a:cubicBezTo>
                  <a:pt x="57" y="49"/>
                  <a:pt x="69" y="44"/>
                  <a:pt x="82" y="44"/>
                </a:cubicBezTo>
                <a:cubicBezTo>
                  <a:pt x="95" y="44"/>
                  <a:pt x="106" y="49"/>
                  <a:pt x="115" y="57"/>
                </a:cubicBezTo>
                <a:cubicBezTo>
                  <a:pt x="119" y="61"/>
                  <a:pt x="122" y="66"/>
                  <a:pt x="124" y="71"/>
                </a:cubicBezTo>
                <a:cubicBezTo>
                  <a:pt x="124" y="31"/>
                  <a:pt x="124" y="31"/>
                  <a:pt x="124" y="31"/>
                </a:cubicBezTo>
                <a:cubicBezTo>
                  <a:pt x="16" y="31"/>
                  <a:pt x="16" y="31"/>
                  <a:pt x="16" y="31"/>
                </a:cubicBezTo>
                <a:cubicBezTo>
                  <a:pt x="16" y="180"/>
                  <a:pt x="16" y="180"/>
                  <a:pt x="16" y="180"/>
                </a:cubicBezTo>
                <a:cubicBezTo>
                  <a:pt x="51" y="180"/>
                  <a:pt x="51" y="180"/>
                  <a:pt x="51" y="180"/>
                </a:cubicBezTo>
                <a:cubicBezTo>
                  <a:pt x="53" y="191"/>
                  <a:pt x="55" y="202"/>
                  <a:pt x="59" y="213"/>
                </a:cubicBezTo>
                <a:cubicBezTo>
                  <a:pt x="19" y="213"/>
                  <a:pt x="19" y="213"/>
                  <a:pt x="19" y="213"/>
                </a:cubicBezTo>
                <a:cubicBezTo>
                  <a:pt x="9" y="213"/>
                  <a:pt x="0" y="204"/>
                  <a:pt x="0" y="194"/>
                </a:cubicBezTo>
                <a:cubicBezTo>
                  <a:pt x="0" y="19"/>
                  <a:pt x="0" y="19"/>
                  <a:pt x="0" y="19"/>
                </a:cubicBezTo>
                <a:cubicBezTo>
                  <a:pt x="0" y="9"/>
                  <a:pt x="9" y="0"/>
                  <a:pt x="19" y="0"/>
                </a:cubicBezTo>
                <a:close/>
                <a:moveTo>
                  <a:pt x="133" y="222"/>
                </a:moveTo>
                <a:cubicBezTo>
                  <a:pt x="73" y="236"/>
                  <a:pt x="73" y="236"/>
                  <a:pt x="73" y="236"/>
                </a:cubicBezTo>
                <a:cubicBezTo>
                  <a:pt x="77" y="255"/>
                  <a:pt x="77" y="255"/>
                  <a:pt x="77" y="255"/>
                </a:cubicBezTo>
                <a:cubicBezTo>
                  <a:pt x="137" y="240"/>
                  <a:pt x="137" y="240"/>
                  <a:pt x="137" y="240"/>
                </a:cubicBezTo>
                <a:cubicBezTo>
                  <a:pt x="133" y="222"/>
                  <a:pt x="133" y="222"/>
                  <a:pt x="133" y="222"/>
                </a:cubicBezTo>
                <a:close/>
                <a:moveTo>
                  <a:pt x="93" y="99"/>
                </a:moveTo>
                <a:cubicBezTo>
                  <a:pt x="89" y="99"/>
                  <a:pt x="85" y="99"/>
                  <a:pt x="82" y="99"/>
                </a:cubicBezTo>
                <a:cubicBezTo>
                  <a:pt x="77" y="118"/>
                  <a:pt x="77" y="141"/>
                  <a:pt x="79" y="160"/>
                </a:cubicBezTo>
                <a:cubicBezTo>
                  <a:pt x="74" y="163"/>
                  <a:pt x="74" y="163"/>
                  <a:pt x="74" y="163"/>
                </a:cubicBezTo>
                <a:cubicBezTo>
                  <a:pt x="74" y="140"/>
                  <a:pt x="74" y="140"/>
                  <a:pt x="74" y="140"/>
                </a:cubicBezTo>
                <a:cubicBezTo>
                  <a:pt x="62" y="150"/>
                  <a:pt x="62" y="150"/>
                  <a:pt x="62" y="150"/>
                </a:cubicBezTo>
                <a:cubicBezTo>
                  <a:pt x="63" y="181"/>
                  <a:pt x="68" y="211"/>
                  <a:pt x="81" y="225"/>
                </a:cubicBezTo>
                <a:cubicBezTo>
                  <a:pt x="94" y="223"/>
                  <a:pt x="107" y="222"/>
                  <a:pt x="120" y="220"/>
                </a:cubicBezTo>
                <a:cubicBezTo>
                  <a:pt x="126" y="206"/>
                  <a:pt x="132" y="189"/>
                  <a:pt x="134" y="165"/>
                </a:cubicBezTo>
                <a:cubicBezTo>
                  <a:pt x="134" y="165"/>
                  <a:pt x="131" y="164"/>
                  <a:pt x="127" y="162"/>
                </a:cubicBezTo>
                <a:cubicBezTo>
                  <a:pt x="128" y="158"/>
                  <a:pt x="127" y="155"/>
                  <a:pt x="127" y="151"/>
                </a:cubicBezTo>
                <a:cubicBezTo>
                  <a:pt x="124" y="151"/>
                  <a:pt x="120" y="150"/>
                  <a:pt x="117" y="149"/>
                </a:cubicBezTo>
                <a:cubicBezTo>
                  <a:pt x="116" y="151"/>
                  <a:pt x="115" y="153"/>
                  <a:pt x="115" y="155"/>
                </a:cubicBezTo>
                <a:cubicBezTo>
                  <a:pt x="112" y="154"/>
                  <a:pt x="112" y="154"/>
                  <a:pt x="112" y="154"/>
                </a:cubicBezTo>
                <a:cubicBezTo>
                  <a:pt x="113" y="149"/>
                  <a:pt x="113" y="145"/>
                  <a:pt x="112" y="141"/>
                </a:cubicBezTo>
                <a:cubicBezTo>
                  <a:pt x="109" y="140"/>
                  <a:pt x="106" y="139"/>
                  <a:pt x="102" y="139"/>
                </a:cubicBezTo>
                <a:cubicBezTo>
                  <a:pt x="101" y="141"/>
                  <a:pt x="100" y="144"/>
                  <a:pt x="99" y="147"/>
                </a:cubicBezTo>
                <a:cubicBezTo>
                  <a:pt x="98" y="146"/>
                  <a:pt x="96" y="146"/>
                  <a:pt x="95" y="145"/>
                </a:cubicBezTo>
                <a:cubicBezTo>
                  <a:pt x="97" y="130"/>
                  <a:pt x="96" y="114"/>
                  <a:pt x="93" y="99"/>
                </a:cubicBezTo>
                <a:close/>
                <a:moveTo>
                  <a:pt x="82" y="64"/>
                </a:moveTo>
                <a:cubicBezTo>
                  <a:pt x="75" y="64"/>
                  <a:pt x="68" y="67"/>
                  <a:pt x="63" y="72"/>
                </a:cubicBezTo>
                <a:cubicBezTo>
                  <a:pt x="59" y="76"/>
                  <a:pt x="56" y="83"/>
                  <a:pt x="56" y="90"/>
                </a:cubicBezTo>
                <a:cubicBezTo>
                  <a:pt x="56" y="97"/>
                  <a:pt x="59" y="104"/>
                  <a:pt x="63" y="108"/>
                </a:cubicBezTo>
                <a:cubicBezTo>
                  <a:pt x="64" y="109"/>
                  <a:pt x="65" y="110"/>
                  <a:pt x="66" y="111"/>
                </a:cubicBezTo>
                <a:cubicBezTo>
                  <a:pt x="67" y="107"/>
                  <a:pt x="67" y="103"/>
                  <a:pt x="68" y="99"/>
                </a:cubicBezTo>
                <a:cubicBezTo>
                  <a:pt x="67" y="96"/>
                  <a:pt x="66" y="93"/>
                  <a:pt x="66" y="90"/>
                </a:cubicBezTo>
                <a:cubicBezTo>
                  <a:pt x="66" y="86"/>
                  <a:pt x="68" y="82"/>
                  <a:pt x="70" y="79"/>
                </a:cubicBezTo>
                <a:cubicBezTo>
                  <a:pt x="73" y="76"/>
                  <a:pt x="77" y="74"/>
                  <a:pt x="82" y="74"/>
                </a:cubicBezTo>
                <a:cubicBezTo>
                  <a:pt x="86" y="74"/>
                  <a:pt x="90" y="76"/>
                  <a:pt x="93" y="79"/>
                </a:cubicBezTo>
                <a:cubicBezTo>
                  <a:pt x="95" y="81"/>
                  <a:pt x="97" y="83"/>
                  <a:pt x="97" y="86"/>
                </a:cubicBezTo>
                <a:cubicBezTo>
                  <a:pt x="102" y="89"/>
                  <a:pt x="105" y="94"/>
                  <a:pt x="106" y="99"/>
                </a:cubicBezTo>
                <a:cubicBezTo>
                  <a:pt x="107" y="96"/>
                  <a:pt x="108" y="93"/>
                  <a:pt x="108" y="90"/>
                </a:cubicBezTo>
                <a:cubicBezTo>
                  <a:pt x="108" y="83"/>
                  <a:pt x="105" y="76"/>
                  <a:pt x="100" y="72"/>
                </a:cubicBezTo>
                <a:cubicBezTo>
                  <a:pt x="95" y="67"/>
                  <a:pt x="89" y="64"/>
                  <a:pt x="82" y="64"/>
                </a:cubicBezTo>
                <a:close/>
                <a:moveTo>
                  <a:pt x="44" y="10"/>
                </a:moveTo>
                <a:cubicBezTo>
                  <a:pt x="44" y="18"/>
                  <a:pt x="44" y="18"/>
                  <a:pt x="44" y="18"/>
                </a:cubicBezTo>
                <a:cubicBezTo>
                  <a:pt x="93" y="18"/>
                  <a:pt x="93" y="18"/>
                  <a:pt x="93" y="18"/>
                </a:cubicBezTo>
                <a:cubicBezTo>
                  <a:pt x="93" y="10"/>
                  <a:pt x="93" y="10"/>
                  <a:pt x="93" y="10"/>
                </a:cubicBezTo>
                <a:cubicBezTo>
                  <a:pt x="44" y="10"/>
                  <a:pt x="44" y="10"/>
                  <a:pt x="44" y="10"/>
                </a:cubicBezTo>
                <a:close/>
                <a:moveTo>
                  <a:pt x="25" y="193"/>
                </a:moveTo>
                <a:cubicBezTo>
                  <a:pt x="25" y="197"/>
                  <a:pt x="25" y="197"/>
                  <a:pt x="25" y="197"/>
                </a:cubicBezTo>
                <a:cubicBezTo>
                  <a:pt x="49" y="197"/>
                  <a:pt x="49" y="197"/>
                  <a:pt x="49" y="197"/>
                </a:cubicBezTo>
                <a:cubicBezTo>
                  <a:pt x="49" y="193"/>
                  <a:pt x="49" y="193"/>
                  <a:pt x="49" y="193"/>
                </a:cubicBezTo>
                <a:lnTo>
                  <a:pt x="25" y="193"/>
                </a:lnTo>
                <a:close/>
              </a:path>
            </a:pathLst>
          </a:custGeom>
          <a:solidFill>
            <a:schemeClr val="bg1"/>
          </a:solidFill>
          <a:ln>
            <a:noFill/>
          </a:ln>
        </p:spPr>
        <p:txBody>
          <a:bodyPr/>
          <a:lstStyle/>
          <a:p>
            <a:endParaRPr/>
          </a:p>
        </p:txBody>
      </p:sp>
      <p:sp>
        <p:nvSpPr>
          <p:cNvPr id="18" name="文本框 17">
            <a:extLst>
              <a:ext uri="{FF2B5EF4-FFF2-40B4-BE49-F238E27FC236}">
                <a16:creationId xmlns:a16="http://schemas.microsoft.com/office/drawing/2014/main" id="{65F44DC7-3AB4-40EE-9239-41B8A3FE2FA7}"/>
              </a:ext>
            </a:extLst>
          </p:cNvPr>
          <p:cNvSpPr txBox="1"/>
          <p:nvPr/>
        </p:nvSpPr>
        <p:spPr>
          <a:xfrm>
            <a:off x="1111082" y="2285349"/>
            <a:ext cx="10379456" cy="4865402"/>
          </a:xfrm>
          <a:prstGeom prst="rect">
            <a:avLst/>
          </a:prstGeom>
          <a:noFill/>
        </p:spPr>
        <p:txBody>
          <a:bodyPr wrap="square" rtlCol="0">
            <a:noAutofit/>
          </a:bodyPr>
          <a:lstStyle/>
          <a:p>
            <a:pPr>
              <a:lnSpc>
                <a:spcPct val="150000"/>
              </a:lnSpc>
            </a:pPr>
            <a:endParaRPr lang="vi-VN" altLang="vi-VN" dirty="0">
              <a:solidFill>
                <a:schemeClr val="tx1">
                  <a:lumMod val="75000"/>
                  <a:lumOff val="25000"/>
                </a:schemeClr>
              </a:solidFill>
              <a:effectLst/>
              <a:latin typeface="+mj-lt"/>
              <a:ea typeface="Noto Sans"/>
              <a:cs typeface="Times New Roman" panose="02020603050405020304" pitchFamily="18" charset="0"/>
            </a:endParaRPr>
          </a:p>
        </p:txBody>
      </p:sp>
      <p:grpSp>
        <p:nvGrpSpPr>
          <p:cNvPr id="23" name="组合 22">
            <a:extLst>
              <a:ext uri="{FF2B5EF4-FFF2-40B4-BE49-F238E27FC236}">
                <a16:creationId xmlns:a16="http://schemas.microsoft.com/office/drawing/2014/main" id="{90D77A04-9ACB-408D-B031-131F0610CFCA}"/>
              </a:ext>
            </a:extLst>
          </p:cNvPr>
          <p:cNvGrpSpPr/>
          <p:nvPr/>
        </p:nvGrpSpPr>
        <p:grpSpPr>
          <a:xfrm>
            <a:off x="3491702" y="596310"/>
            <a:ext cx="5618216" cy="583591"/>
            <a:chOff x="4266148" y="554719"/>
            <a:chExt cx="3233737" cy="693737"/>
          </a:xfrm>
        </p:grpSpPr>
        <p:sp>
          <p:nvSpPr>
            <p:cNvPr id="24" name="文本框 23">
              <a:extLst>
                <a:ext uri="{FF2B5EF4-FFF2-40B4-BE49-F238E27FC236}">
                  <a16:creationId xmlns:a16="http://schemas.microsoft.com/office/drawing/2014/main" id="{7E20A39D-6AF6-40C0-8D5E-714A0C0B2B2C}"/>
                </a:ext>
              </a:extLst>
            </p:cNvPr>
            <p:cNvSpPr txBox="1"/>
            <p:nvPr/>
          </p:nvSpPr>
          <p:spPr bwMode="auto">
            <a:xfrm>
              <a:off x="4266148" y="554719"/>
              <a:ext cx="3233737" cy="472440"/>
            </a:xfrm>
            <a:prstGeom prst="rect">
              <a:avLst/>
            </a:prstGeom>
            <a:noFill/>
          </p:spPr>
          <p:txBody>
            <a:bodyPr wrap="square">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spcBef>
                  <a:spcPct val="0"/>
                </a:spcBef>
                <a:spcAft>
                  <a:spcPct val="0"/>
                </a:spcAft>
                <a:defRPr/>
              </a:pPr>
              <a:r>
                <a:rPr lang="en-US" altLang="zh-CN" sz="28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1.3. </a:t>
              </a:r>
              <a:r>
                <a:rPr lang="en-US" altLang="zh-CN" sz="2800" b="1" kern="0" spc="170" noProof="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Giới</a:t>
              </a:r>
              <a:r>
                <a:rPr lang="en-US" altLang="zh-CN" sz="28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800" b="1" kern="0" spc="170" noProof="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thiệu</a:t>
              </a:r>
              <a:r>
                <a:rPr lang="en-US" altLang="zh-CN" sz="28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800" b="1" kern="0" spc="170" noProof="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về</a:t>
              </a:r>
              <a:r>
                <a:rPr lang="en-US" altLang="zh-CN" sz="2800" b="1" kern="0" spc="17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Tailwind CSS</a:t>
              </a:r>
              <a:r>
                <a:rPr lang="en-US" sz="2800" dirty="0">
                  <a:latin typeface="Times New Roman" panose="02020603050405020304" pitchFamily="18" charset="0"/>
                  <a:cs typeface="Times New Roman" panose="02020603050405020304" pitchFamily="18" charset="0"/>
                </a:rPr>
                <a:t> </a:t>
              </a:r>
              <a:endParaRPr lang="en-US" sz="2800" b="1" kern="0" spc="17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endParaRPr>
            </a:p>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2800" i="0" kern="0" spc="17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mn-lt"/>
              </a:endParaRPr>
            </a:p>
          </p:txBody>
        </p:sp>
        <p:cxnSp>
          <p:nvCxnSpPr>
            <p:cNvPr id="25" name="直接连接符 24">
              <a:extLst>
                <a:ext uri="{FF2B5EF4-FFF2-40B4-BE49-F238E27FC236}">
                  <a16:creationId xmlns:a16="http://schemas.microsoft.com/office/drawing/2014/main" id="{22195DA3-FC0D-4928-AF2F-94973BE9A08F}"/>
                </a:ext>
              </a:extLst>
            </p:cNvPr>
            <p:cNvCxnSpPr/>
            <p:nvPr/>
          </p:nvCxnSpPr>
          <p:spPr>
            <a:xfrm>
              <a:off x="5676900" y="1248456"/>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
        <p:nvSpPr>
          <p:cNvPr id="6" name="AutoShape 2" descr="Cơ sở dữ liệu phi quan hệ có độ linh hoạt cao"/>
          <p:cNvSpPr>
            <a:spLocks noChangeAspect="1" noChangeArrowheads="1"/>
          </p:cNvSpPr>
          <p:nvPr/>
        </p:nvSpPr>
        <p:spPr bwMode="auto">
          <a:xfrm>
            <a:off x="155575" y="-2017713"/>
            <a:ext cx="7620000" cy="5067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a:spLocks noChangeArrowheads="1"/>
          </p:cNvSpPr>
          <p:nvPr/>
        </p:nvSpPr>
        <p:spPr bwMode="auto">
          <a:xfrm>
            <a:off x="754844" y="2675748"/>
            <a:ext cx="10831242" cy="349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Đặc</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Điểm</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Quan</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Trọng</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Utility-first:</a:t>
            </a:r>
            <a:r>
              <a:rPr kumimoji="0" lang="en-US" altLang="en-US" sz="1700" b="1"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Tailwind CSS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chủ</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yếu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vào</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nguyên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tắc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"utility-first".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Điều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này</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nghĩa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bạn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xây</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giao</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diện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bằng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class CSS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tên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rất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chức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năng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chúng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Linh</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Hoạt</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Tùy</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Chỉnh</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lang="en-US" altLang="en-US" sz="1700" dirty="0">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Tailwind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phép</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tùy</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chỉnh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mọi</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khía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cạnh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giao</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diện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Bạn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điều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chỉnh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màu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sắc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kích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thước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trong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suốt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nhiều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thuộc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khác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bằng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đổi</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tập</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tin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cấu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Điều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này</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giúp</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bạn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tạo</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giao</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diện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duy</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nhất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phản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ánh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đúng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ý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muốn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án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Suất</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700" b="1"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Tailwind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tối</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ưu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hóa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cung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cấp</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suất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tốt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Thay</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vì</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tạo</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CSS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phức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tạp</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lớn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Tailwind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thêm</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vào</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CSS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những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class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thiết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Điều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này</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giúp</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giảm</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kích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thước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file CSS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tăng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tốc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tải</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trang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Tiện</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Ích</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Nhanh</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Chóng</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lang="en-US" altLang="en-US" sz="1700" dirty="0">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Việc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class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đã</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định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nghĩa</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giúp</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lập</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trình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viên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kiệm</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cần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phải</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viết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CSS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từ</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đầu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tiện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ích</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này</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đã</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chuẩn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bị</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sẵn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từ</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margin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padding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đến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ứng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transition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responsive design.</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Cộng</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Đồng</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Tài</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Nguyên</a:t>
            </a:r>
            <a:r>
              <a:rPr kumimoji="0" lang="en-US" altLang="en-US" sz="1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lang="en-US" altLang="en-US" sz="1700" dirty="0">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Tailwind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một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cộng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đồng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đông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đảo</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nhiệt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nhiều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tài</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nguyên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hướng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dẫn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bài</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viết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plug-in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phát</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triển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bởi</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cộng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đồng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Điều</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này</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làm</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việc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học</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Tailwind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trở</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nên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dễ</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dàng</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7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hơn</a:t>
            </a:r>
            <a:r>
              <a:rPr kumimoji="0" lang="en-US" altLang="en-US" sz="17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
        <p:nvSpPr>
          <p:cNvPr id="3" name="TextBox 2"/>
          <p:cNvSpPr txBox="1"/>
          <p:nvPr/>
        </p:nvSpPr>
        <p:spPr>
          <a:xfrm>
            <a:off x="850392" y="1447459"/>
            <a:ext cx="10640146" cy="1200329"/>
          </a:xfrm>
          <a:prstGeom prst="rect">
            <a:avLst/>
          </a:prstGeom>
          <a:noFill/>
        </p:spPr>
        <p:txBody>
          <a:bodyPr wrap="square" rtlCol="0">
            <a:spAutoFit/>
          </a:bodyPr>
          <a:lstStyle/>
          <a:p>
            <a:pPr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         Tailwind CSS </a:t>
            </a:r>
            <a:r>
              <a:rPr lang="en-US" altLang="en-US" dirty="0" err="1">
                <a:latin typeface="Times New Roman" panose="02020603050405020304" pitchFamily="18" charset="0"/>
                <a:cs typeface="Times New Roman" panose="02020603050405020304" pitchFamily="18" charset="0"/>
              </a:rPr>
              <a:t>là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một</a:t>
            </a:r>
            <a:r>
              <a:rPr lang="en-US" altLang="en-US" dirty="0">
                <a:latin typeface="Times New Roman" panose="02020603050405020304" pitchFamily="18" charset="0"/>
                <a:cs typeface="Times New Roman" panose="02020603050405020304" pitchFamily="18" charset="0"/>
              </a:rPr>
              <a:t> framework CSS </a:t>
            </a:r>
            <a:r>
              <a:rPr lang="en-US" altLang="en-US" dirty="0" err="1">
                <a:latin typeface="Times New Roman" panose="02020603050405020304" pitchFamily="18" charset="0"/>
                <a:cs typeface="Times New Roman" panose="02020603050405020304" pitchFamily="18" charset="0"/>
              </a:rPr>
              <a:t>được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thiết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kế</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để</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tăng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cường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quá</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trình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phát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triển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giao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diện</a:t>
            </a:r>
            <a:r>
              <a:rPr lang="en-US" altLang="en-US" dirty="0">
                <a:latin typeface="Times New Roman" panose="02020603050405020304" pitchFamily="18" charset="0"/>
                <a:cs typeface="Times New Roman" panose="02020603050405020304" pitchFamily="18" charset="0"/>
              </a:rPr>
              <a:t> web </a:t>
            </a:r>
            <a:r>
              <a:rPr lang="en-US" altLang="en-US" dirty="0" err="1">
                <a:latin typeface="Times New Roman" panose="02020603050405020304" pitchFamily="18" charset="0"/>
                <a:cs typeface="Times New Roman" panose="02020603050405020304" pitchFamily="18" charset="0"/>
              </a:rPr>
              <a:t>thông</a:t>
            </a:r>
            <a:r>
              <a:rPr lang="en-US" altLang="en-US" dirty="0">
                <a:latin typeface="Times New Roman" panose="02020603050405020304" pitchFamily="18" charset="0"/>
                <a:cs typeface="Times New Roman" panose="02020603050405020304" pitchFamily="18" charset="0"/>
              </a:rPr>
              <a:t> qua </a:t>
            </a:r>
            <a:r>
              <a:rPr lang="en-US" altLang="en-US" dirty="0" err="1">
                <a:latin typeface="Times New Roman" panose="02020603050405020304" pitchFamily="18" charset="0"/>
                <a:cs typeface="Times New Roman" panose="02020603050405020304" pitchFamily="18" charset="0"/>
              </a:rPr>
              <a:t>việc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sử</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dụng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một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phương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thức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gọi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là</a:t>
            </a:r>
            <a:r>
              <a:rPr lang="en-US" altLang="en-US" dirty="0">
                <a:latin typeface="Times New Roman" panose="02020603050405020304" pitchFamily="18" charset="0"/>
                <a:cs typeface="Times New Roman" panose="02020603050405020304" pitchFamily="18" charset="0"/>
              </a:rPr>
              <a:t> "utility-first". </a:t>
            </a:r>
            <a:r>
              <a:rPr lang="en-US" altLang="en-US" dirty="0" err="1">
                <a:latin typeface="Times New Roman" panose="02020603050405020304" pitchFamily="18" charset="0"/>
                <a:cs typeface="Times New Roman" panose="02020603050405020304" pitchFamily="18" charset="0"/>
              </a:rPr>
              <a:t>Thay</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vì</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cung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cấp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các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thành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phần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giao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diện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đã</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được</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định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nghĩa</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sẵn</a:t>
            </a:r>
            <a:r>
              <a:rPr lang="en-US" altLang="en-US" dirty="0">
                <a:latin typeface="Times New Roman" panose="02020603050405020304" pitchFamily="18" charset="0"/>
                <a:cs typeface="Times New Roman" panose="02020603050405020304" pitchFamily="18" charset="0"/>
              </a:rPr>
              <a:t>, Tailwind </a:t>
            </a:r>
            <a:r>
              <a:rPr lang="en-US" altLang="en-US" dirty="0" err="1">
                <a:latin typeface="Times New Roman" panose="02020603050405020304" pitchFamily="18" charset="0"/>
                <a:cs typeface="Times New Roman" panose="02020603050405020304" pitchFamily="18" charset="0"/>
              </a:rPr>
              <a:t>cung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cấp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một</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bộ</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lớp</a:t>
            </a:r>
            <a:r>
              <a:rPr lang="en-US" altLang="en-US" dirty="0">
                <a:latin typeface="Times New Roman" panose="02020603050405020304" pitchFamily="18" charset="0"/>
                <a:cs typeface="Times New Roman" panose="02020603050405020304" pitchFamily="18" charset="0"/>
              </a:rPr>
              <a:t> CSS </a:t>
            </a:r>
            <a:r>
              <a:rPr lang="en-US" altLang="en-US" dirty="0" err="1">
                <a:latin typeface="Times New Roman" panose="02020603050405020304" pitchFamily="18" charset="0"/>
                <a:cs typeface="Times New Roman" panose="02020603050405020304" pitchFamily="18" charset="0"/>
              </a:rPr>
              <a:t>tái</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sử</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dụng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giúp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lập</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trình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viên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tạo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giao</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diện</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nhanh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chóng</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và</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linh</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hoạt</a:t>
            </a:r>
            <a:r>
              <a:rPr lang="en-US"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8432189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nodePh="1">
                                  <p:stCondLst>
                                    <p:cond delay="0"/>
                                  </p:stCondLst>
                                  <p:endCondLst>
                                    <p:cond evt="begin" delay="0">
                                      <p:tn val="13"/>
                                    </p:cond>
                                  </p:end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mille">
            <a:extLst>
              <a:ext uri="{FF2B5EF4-FFF2-40B4-BE49-F238E27FC236}">
                <a16:creationId xmlns:a16="http://schemas.microsoft.com/office/drawing/2014/main" id="{D20B9270-E5B8-4431-9E34-BCE61CF665D5}"/>
              </a:ext>
            </a:extLst>
          </p:cNvPr>
          <p:cNvSpPr>
            <a:spLocks noEditPoints="1"/>
          </p:cNvSpPr>
          <p:nvPr/>
        </p:nvSpPr>
        <p:spPr bwMode="auto">
          <a:xfrm>
            <a:off x="6585585" y="4240530"/>
            <a:ext cx="530225" cy="477520"/>
          </a:xfrm>
          <a:custGeom>
            <a:avLst/>
            <a:gdLst>
              <a:gd name="T0" fmla="*/ 83 w 123"/>
              <a:gd name="T1" fmla="*/ 35 h 107"/>
              <a:gd name="T2" fmla="*/ 41 w 123"/>
              <a:gd name="T3" fmla="*/ 50 h 107"/>
              <a:gd name="T4" fmla="*/ 33 w 123"/>
              <a:gd name="T5" fmla="*/ 50 h 107"/>
              <a:gd name="T6" fmla="*/ 49 w 123"/>
              <a:gd name="T7" fmla="*/ 73 h 107"/>
              <a:gd name="T8" fmla="*/ 52 w 123"/>
              <a:gd name="T9" fmla="*/ 75 h 107"/>
              <a:gd name="T10" fmla="*/ 55 w 123"/>
              <a:gd name="T11" fmla="*/ 76 h 107"/>
              <a:gd name="T12" fmla="*/ 59 w 123"/>
              <a:gd name="T13" fmla="*/ 74 h 107"/>
              <a:gd name="T14" fmla="*/ 91 w 123"/>
              <a:gd name="T15" fmla="*/ 43 h 107"/>
              <a:gd name="T16" fmla="*/ 87 w 123"/>
              <a:gd name="T17" fmla="*/ 33 h 107"/>
              <a:gd name="T18" fmla="*/ 7 w 123"/>
              <a:gd name="T19" fmla="*/ 94 h 107"/>
              <a:gd name="T20" fmla="*/ 17 w 123"/>
              <a:gd name="T21" fmla="*/ 101 h 107"/>
              <a:gd name="T22" fmla="*/ 106 w 123"/>
              <a:gd name="T23" fmla="*/ 101 h 107"/>
              <a:gd name="T24" fmla="*/ 116 w 123"/>
              <a:gd name="T25" fmla="*/ 94 h 107"/>
              <a:gd name="T26" fmla="*/ 106 w 123"/>
              <a:gd name="T27" fmla="*/ 101 h 107"/>
              <a:gd name="T28" fmla="*/ 7 w 123"/>
              <a:gd name="T29" fmla="*/ 77 h 107"/>
              <a:gd name="T30" fmla="*/ 17 w 123"/>
              <a:gd name="T31" fmla="*/ 84 h 107"/>
              <a:gd name="T32" fmla="*/ 106 w 123"/>
              <a:gd name="T33" fmla="*/ 84 h 107"/>
              <a:gd name="T34" fmla="*/ 116 w 123"/>
              <a:gd name="T35" fmla="*/ 77 h 107"/>
              <a:gd name="T36" fmla="*/ 106 w 123"/>
              <a:gd name="T37" fmla="*/ 84 h 107"/>
              <a:gd name="T38" fmla="*/ 7 w 123"/>
              <a:gd name="T39" fmla="*/ 59 h 107"/>
              <a:gd name="T40" fmla="*/ 17 w 123"/>
              <a:gd name="T41" fmla="*/ 67 h 107"/>
              <a:gd name="T42" fmla="*/ 106 w 123"/>
              <a:gd name="T43" fmla="*/ 67 h 107"/>
              <a:gd name="T44" fmla="*/ 116 w 123"/>
              <a:gd name="T45" fmla="*/ 59 h 107"/>
              <a:gd name="T46" fmla="*/ 106 w 123"/>
              <a:gd name="T47" fmla="*/ 67 h 107"/>
              <a:gd name="T48" fmla="*/ 7 w 123"/>
              <a:gd name="T49" fmla="*/ 42 h 107"/>
              <a:gd name="T50" fmla="*/ 17 w 123"/>
              <a:gd name="T51" fmla="*/ 50 h 107"/>
              <a:gd name="T52" fmla="*/ 106 w 123"/>
              <a:gd name="T53" fmla="*/ 50 h 107"/>
              <a:gd name="T54" fmla="*/ 116 w 123"/>
              <a:gd name="T55" fmla="*/ 42 h 107"/>
              <a:gd name="T56" fmla="*/ 106 w 123"/>
              <a:gd name="T57" fmla="*/ 50 h 107"/>
              <a:gd name="T58" fmla="*/ 7 w 123"/>
              <a:gd name="T59" fmla="*/ 25 h 107"/>
              <a:gd name="T60" fmla="*/ 17 w 123"/>
              <a:gd name="T61" fmla="*/ 32 h 107"/>
              <a:gd name="T62" fmla="*/ 106 w 123"/>
              <a:gd name="T63" fmla="*/ 32 h 107"/>
              <a:gd name="T64" fmla="*/ 116 w 123"/>
              <a:gd name="T65" fmla="*/ 25 h 107"/>
              <a:gd name="T66" fmla="*/ 106 w 123"/>
              <a:gd name="T67" fmla="*/ 32 h 107"/>
              <a:gd name="T68" fmla="*/ 24 w 123"/>
              <a:gd name="T69" fmla="*/ 78 h 107"/>
              <a:gd name="T70" fmla="*/ 29 w 123"/>
              <a:gd name="T71" fmla="*/ 23 h 107"/>
              <a:gd name="T72" fmla="*/ 98 w 123"/>
              <a:gd name="T73" fmla="*/ 28 h 107"/>
              <a:gd name="T74" fmla="*/ 93 w 123"/>
              <a:gd name="T75" fmla="*/ 83 h 107"/>
              <a:gd name="T76" fmla="*/ 7 w 123"/>
              <a:gd name="T77" fmla="*/ 15 h 107"/>
              <a:gd name="T78" fmla="*/ 17 w 123"/>
              <a:gd name="T79" fmla="*/ 8 h 107"/>
              <a:gd name="T80" fmla="*/ 7 w 123"/>
              <a:gd name="T81" fmla="*/ 15 h 107"/>
              <a:gd name="T82" fmla="*/ 106 w 123"/>
              <a:gd name="T83" fmla="*/ 8 h 107"/>
              <a:gd name="T84" fmla="*/ 116 w 123"/>
              <a:gd name="T85" fmla="*/ 15 h 107"/>
              <a:gd name="T86" fmla="*/ 122 w 123"/>
              <a:gd name="T87" fmla="*/ 0 h 107"/>
              <a:gd name="T88" fmla="*/ 98 w 123"/>
              <a:gd name="T89" fmla="*/ 1 h 107"/>
              <a:gd name="T90" fmla="*/ 93 w 123"/>
              <a:gd name="T91" fmla="*/ 14 h 107"/>
              <a:gd name="T92" fmla="*/ 24 w 123"/>
              <a:gd name="T93" fmla="*/ 9 h 107"/>
              <a:gd name="T94" fmla="*/ 23 w 123"/>
              <a:gd name="T95" fmla="*/ 0 h 107"/>
              <a:gd name="T96" fmla="*/ 0 w 123"/>
              <a:gd name="T97" fmla="*/ 1 h 107"/>
              <a:gd name="T98" fmla="*/ 1 w 123"/>
              <a:gd name="T99" fmla="*/ 107 h 107"/>
              <a:gd name="T100" fmla="*/ 24 w 123"/>
              <a:gd name="T101" fmla="*/ 105 h 107"/>
              <a:gd name="T102" fmla="*/ 29 w 123"/>
              <a:gd name="T103" fmla="*/ 92 h 107"/>
              <a:gd name="T104" fmla="*/ 98 w 123"/>
              <a:gd name="T105" fmla="*/ 97 h 107"/>
              <a:gd name="T106" fmla="*/ 99 w 123"/>
              <a:gd name="T107" fmla="*/ 107 h 107"/>
              <a:gd name="T108" fmla="*/ 123 w 123"/>
              <a:gd name="T109" fmla="*/ 105 h 107"/>
              <a:gd name="T110" fmla="*/ 122 w 123"/>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107">
                <a:moveTo>
                  <a:pt x="87" y="33"/>
                </a:moveTo>
                <a:cubicBezTo>
                  <a:pt x="86" y="33"/>
                  <a:pt x="84" y="34"/>
                  <a:pt x="83" y="35"/>
                </a:cubicBezTo>
                <a:cubicBezTo>
                  <a:pt x="55" y="62"/>
                  <a:pt x="55" y="62"/>
                  <a:pt x="55" y="62"/>
                </a:cubicBezTo>
                <a:cubicBezTo>
                  <a:pt x="41" y="50"/>
                  <a:pt x="41" y="50"/>
                  <a:pt x="41" y="50"/>
                </a:cubicBezTo>
                <a:cubicBezTo>
                  <a:pt x="40" y="49"/>
                  <a:pt x="38" y="48"/>
                  <a:pt x="37" y="48"/>
                </a:cubicBezTo>
                <a:cubicBezTo>
                  <a:pt x="36" y="48"/>
                  <a:pt x="34" y="49"/>
                  <a:pt x="33" y="50"/>
                </a:cubicBezTo>
                <a:cubicBezTo>
                  <a:pt x="31" y="52"/>
                  <a:pt x="31" y="56"/>
                  <a:pt x="33" y="58"/>
                </a:cubicBezTo>
                <a:cubicBezTo>
                  <a:pt x="49" y="73"/>
                  <a:pt x="49" y="73"/>
                  <a:pt x="49" y="73"/>
                </a:cubicBezTo>
                <a:cubicBezTo>
                  <a:pt x="49" y="73"/>
                  <a:pt x="50" y="74"/>
                  <a:pt x="50" y="74"/>
                </a:cubicBezTo>
                <a:cubicBezTo>
                  <a:pt x="51" y="75"/>
                  <a:pt x="51" y="75"/>
                  <a:pt x="52" y="75"/>
                </a:cubicBezTo>
                <a:cubicBezTo>
                  <a:pt x="53" y="76"/>
                  <a:pt x="54" y="76"/>
                  <a:pt x="55" y="76"/>
                </a:cubicBezTo>
                <a:cubicBezTo>
                  <a:pt x="55" y="76"/>
                  <a:pt x="55" y="76"/>
                  <a:pt x="55" y="76"/>
                </a:cubicBezTo>
                <a:cubicBezTo>
                  <a:pt x="56" y="76"/>
                  <a:pt x="57" y="75"/>
                  <a:pt x="57" y="75"/>
                </a:cubicBezTo>
                <a:cubicBezTo>
                  <a:pt x="58" y="75"/>
                  <a:pt x="59" y="74"/>
                  <a:pt x="59" y="74"/>
                </a:cubicBezTo>
                <a:cubicBezTo>
                  <a:pt x="60" y="74"/>
                  <a:pt x="60" y="73"/>
                  <a:pt x="60" y="73"/>
                </a:cubicBezTo>
                <a:cubicBezTo>
                  <a:pt x="91" y="43"/>
                  <a:pt x="91" y="43"/>
                  <a:pt x="91" y="43"/>
                </a:cubicBezTo>
                <a:cubicBezTo>
                  <a:pt x="93" y="41"/>
                  <a:pt x="93" y="38"/>
                  <a:pt x="91" y="35"/>
                </a:cubicBezTo>
                <a:cubicBezTo>
                  <a:pt x="90" y="34"/>
                  <a:pt x="89" y="33"/>
                  <a:pt x="87" y="33"/>
                </a:cubicBezTo>
                <a:moveTo>
                  <a:pt x="7" y="101"/>
                </a:moveTo>
                <a:cubicBezTo>
                  <a:pt x="7" y="94"/>
                  <a:pt x="7" y="94"/>
                  <a:pt x="7" y="94"/>
                </a:cubicBezTo>
                <a:cubicBezTo>
                  <a:pt x="17" y="94"/>
                  <a:pt x="17" y="94"/>
                  <a:pt x="17" y="94"/>
                </a:cubicBezTo>
                <a:cubicBezTo>
                  <a:pt x="17" y="101"/>
                  <a:pt x="17" y="101"/>
                  <a:pt x="17" y="101"/>
                </a:cubicBezTo>
                <a:cubicBezTo>
                  <a:pt x="7" y="101"/>
                  <a:pt x="7" y="101"/>
                  <a:pt x="7" y="101"/>
                </a:cubicBezTo>
                <a:moveTo>
                  <a:pt x="106" y="101"/>
                </a:moveTo>
                <a:cubicBezTo>
                  <a:pt x="106" y="94"/>
                  <a:pt x="106" y="94"/>
                  <a:pt x="106" y="94"/>
                </a:cubicBezTo>
                <a:cubicBezTo>
                  <a:pt x="116" y="94"/>
                  <a:pt x="116" y="94"/>
                  <a:pt x="116" y="94"/>
                </a:cubicBezTo>
                <a:cubicBezTo>
                  <a:pt x="116" y="101"/>
                  <a:pt x="116" y="101"/>
                  <a:pt x="116" y="101"/>
                </a:cubicBezTo>
                <a:cubicBezTo>
                  <a:pt x="106" y="101"/>
                  <a:pt x="106" y="101"/>
                  <a:pt x="106" y="101"/>
                </a:cubicBezTo>
                <a:moveTo>
                  <a:pt x="7" y="84"/>
                </a:moveTo>
                <a:cubicBezTo>
                  <a:pt x="7" y="77"/>
                  <a:pt x="7" y="77"/>
                  <a:pt x="7" y="77"/>
                </a:cubicBezTo>
                <a:cubicBezTo>
                  <a:pt x="17" y="77"/>
                  <a:pt x="17" y="77"/>
                  <a:pt x="17" y="77"/>
                </a:cubicBezTo>
                <a:cubicBezTo>
                  <a:pt x="17" y="84"/>
                  <a:pt x="17" y="84"/>
                  <a:pt x="17" y="84"/>
                </a:cubicBezTo>
                <a:cubicBezTo>
                  <a:pt x="7" y="84"/>
                  <a:pt x="7" y="84"/>
                  <a:pt x="7" y="84"/>
                </a:cubicBezTo>
                <a:moveTo>
                  <a:pt x="106" y="84"/>
                </a:moveTo>
                <a:cubicBezTo>
                  <a:pt x="106" y="77"/>
                  <a:pt x="106" y="77"/>
                  <a:pt x="106" y="77"/>
                </a:cubicBezTo>
                <a:cubicBezTo>
                  <a:pt x="116" y="77"/>
                  <a:pt x="116" y="77"/>
                  <a:pt x="116" y="77"/>
                </a:cubicBezTo>
                <a:cubicBezTo>
                  <a:pt x="116" y="84"/>
                  <a:pt x="116" y="84"/>
                  <a:pt x="116" y="84"/>
                </a:cubicBezTo>
                <a:cubicBezTo>
                  <a:pt x="106" y="84"/>
                  <a:pt x="106" y="84"/>
                  <a:pt x="106" y="84"/>
                </a:cubicBezTo>
                <a:moveTo>
                  <a:pt x="7" y="67"/>
                </a:moveTo>
                <a:cubicBezTo>
                  <a:pt x="7" y="59"/>
                  <a:pt x="7" y="59"/>
                  <a:pt x="7" y="59"/>
                </a:cubicBezTo>
                <a:cubicBezTo>
                  <a:pt x="17" y="59"/>
                  <a:pt x="17" y="59"/>
                  <a:pt x="17" y="59"/>
                </a:cubicBezTo>
                <a:cubicBezTo>
                  <a:pt x="17" y="67"/>
                  <a:pt x="17" y="67"/>
                  <a:pt x="17" y="67"/>
                </a:cubicBezTo>
                <a:cubicBezTo>
                  <a:pt x="7" y="67"/>
                  <a:pt x="7" y="67"/>
                  <a:pt x="7" y="67"/>
                </a:cubicBezTo>
                <a:moveTo>
                  <a:pt x="106" y="67"/>
                </a:moveTo>
                <a:cubicBezTo>
                  <a:pt x="106" y="59"/>
                  <a:pt x="106" y="59"/>
                  <a:pt x="106" y="59"/>
                </a:cubicBezTo>
                <a:cubicBezTo>
                  <a:pt x="116" y="59"/>
                  <a:pt x="116" y="59"/>
                  <a:pt x="116" y="59"/>
                </a:cubicBezTo>
                <a:cubicBezTo>
                  <a:pt x="116" y="67"/>
                  <a:pt x="116" y="67"/>
                  <a:pt x="116" y="67"/>
                </a:cubicBezTo>
                <a:cubicBezTo>
                  <a:pt x="106" y="67"/>
                  <a:pt x="106" y="67"/>
                  <a:pt x="106" y="67"/>
                </a:cubicBezTo>
                <a:moveTo>
                  <a:pt x="7" y="50"/>
                </a:moveTo>
                <a:cubicBezTo>
                  <a:pt x="7" y="42"/>
                  <a:pt x="7" y="42"/>
                  <a:pt x="7" y="42"/>
                </a:cubicBezTo>
                <a:cubicBezTo>
                  <a:pt x="17" y="42"/>
                  <a:pt x="17" y="42"/>
                  <a:pt x="17" y="42"/>
                </a:cubicBezTo>
                <a:cubicBezTo>
                  <a:pt x="17" y="50"/>
                  <a:pt x="17" y="50"/>
                  <a:pt x="17" y="50"/>
                </a:cubicBezTo>
                <a:cubicBezTo>
                  <a:pt x="7" y="50"/>
                  <a:pt x="7" y="50"/>
                  <a:pt x="7" y="50"/>
                </a:cubicBezTo>
                <a:moveTo>
                  <a:pt x="106" y="50"/>
                </a:moveTo>
                <a:cubicBezTo>
                  <a:pt x="106" y="42"/>
                  <a:pt x="106" y="42"/>
                  <a:pt x="106" y="42"/>
                </a:cubicBezTo>
                <a:cubicBezTo>
                  <a:pt x="116" y="42"/>
                  <a:pt x="116" y="42"/>
                  <a:pt x="116" y="42"/>
                </a:cubicBezTo>
                <a:cubicBezTo>
                  <a:pt x="116" y="50"/>
                  <a:pt x="116" y="50"/>
                  <a:pt x="116" y="50"/>
                </a:cubicBezTo>
                <a:cubicBezTo>
                  <a:pt x="106" y="50"/>
                  <a:pt x="106" y="50"/>
                  <a:pt x="106" y="50"/>
                </a:cubicBezTo>
                <a:moveTo>
                  <a:pt x="7" y="32"/>
                </a:moveTo>
                <a:cubicBezTo>
                  <a:pt x="7" y="25"/>
                  <a:pt x="7" y="25"/>
                  <a:pt x="7" y="25"/>
                </a:cubicBezTo>
                <a:cubicBezTo>
                  <a:pt x="17" y="25"/>
                  <a:pt x="17" y="25"/>
                  <a:pt x="17" y="25"/>
                </a:cubicBezTo>
                <a:cubicBezTo>
                  <a:pt x="17" y="32"/>
                  <a:pt x="17" y="32"/>
                  <a:pt x="17" y="32"/>
                </a:cubicBezTo>
                <a:cubicBezTo>
                  <a:pt x="7" y="32"/>
                  <a:pt x="7" y="32"/>
                  <a:pt x="7" y="32"/>
                </a:cubicBezTo>
                <a:moveTo>
                  <a:pt x="106" y="32"/>
                </a:moveTo>
                <a:cubicBezTo>
                  <a:pt x="106" y="25"/>
                  <a:pt x="106" y="25"/>
                  <a:pt x="106" y="25"/>
                </a:cubicBezTo>
                <a:cubicBezTo>
                  <a:pt x="116" y="25"/>
                  <a:pt x="116" y="25"/>
                  <a:pt x="116" y="25"/>
                </a:cubicBezTo>
                <a:cubicBezTo>
                  <a:pt x="116" y="32"/>
                  <a:pt x="116" y="32"/>
                  <a:pt x="116" y="32"/>
                </a:cubicBezTo>
                <a:cubicBezTo>
                  <a:pt x="106" y="32"/>
                  <a:pt x="106" y="32"/>
                  <a:pt x="106" y="32"/>
                </a:cubicBezTo>
                <a:moveTo>
                  <a:pt x="29" y="83"/>
                </a:moveTo>
                <a:cubicBezTo>
                  <a:pt x="27" y="83"/>
                  <a:pt x="24" y="81"/>
                  <a:pt x="24" y="78"/>
                </a:cubicBezTo>
                <a:cubicBezTo>
                  <a:pt x="24" y="28"/>
                  <a:pt x="24" y="28"/>
                  <a:pt x="24" y="28"/>
                </a:cubicBezTo>
                <a:cubicBezTo>
                  <a:pt x="24" y="25"/>
                  <a:pt x="27" y="23"/>
                  <a:pt x="29" y="23"/>
                </a:cubicBezTo>
                <a:cubicBezTo>
                  <a:pt x="93" y="23"/>
                  <a:pt x="93" y="23"/>
                  <a:pt x="93" y="23"/>
                </a:cubicBezTo>
                <a:cubicBezTo>
                  <a:pt x="96" y="23"/>
                  <a:pt x="98" y="25"/>
                  <a:pt x="98" y="28"/>
                </a:cubicBezTo>
                <a:cubicBezTo>
                  <a:pt x="98" y="78"/>
                  <a:pt x="98" y="78"/>
                  <a:pt x="98" y="78"/>
                </a:cubicBezTo>
                <a:cubicBezTo>
                  <a:pt x="98" y="81"/>
                  <a:pt x="96" y="83"/>
                  <a:pt x="93" y="83"/>
                </a:cubicBezTo>
                <a:cubicBezTo>
                  <a:pt x="29" y="83"/>
                  <a:pt x="29" y="83"/>
                  <a:pt x="29" y="83"/>
                </a:cubicBezTo>
                <a:moveTo>
                  <a:pt x="7" y="15"/>
                </a:moveTo>
                <a:cubicBezTo>
                  <a:pt x="7" y="8"/>
                  <a:pt x="7" y="8"/>
                  <a:pt x="7" y="8"/>
                </a:cubicBezTo>
                <a:cubicBezTo>
                  <a:pt x="17" y="8"/>
                  <a:pt x="17" y="8"/>
                  <a:pt x="17" y="8"/>
                </a:cubicBezTo>
                <a:cubicBezTo>
                  <a:pt x="17" y="15"/>
                  <a:pt x="17" y="15"/>
                  <a:pt x="17" y="15"/>
                </a:cubicBezTo>
                <a:cubicBezTo>
                  <a:pt x="7" y="15"/>
                  <a:pt x="7" y="15"/>
                  <a:pt x="7" y="15"/>
                </a:cubicBezTo>
                <a:moveTo>
                  <a:pt x="106" y="15"/>
                </a:moveTo>
                <a:cubicBezTo>
                  <a:pt x="106" y="8"/>
                  <a:pt x="106" y="8"/>
                  <a:pt x="106" y="8"/>
                </a:cubicBezTo>
                <a:cubicBezTo>
                  <a:pt x="116" y="8"/>
                  <a:pt x="116" y="8"/>
                  <a:pt x="116" y="8"/>
                </a:cubicBezTo>
                <a:cubicBezTo>
                  <a:pt x="116" y="15"/>
                  <a:pt x="116" y="15"/>
                  <a:pt x="116" y="15"/>
                </a:cubicBezTo>
                <a:cubicBezTo>
                  <a:pt x="106" y="15"/>
                  <a:pt x="106" y="15"/>
                  <a:pt x="106" y="15"/>
                </a:cubicBezTo>
                <a:moveTo>
                  <a:pt x="122" y="0"/>
                </a:moveTo>
                <a:cubicBezTo>
                  <a:pt x="99" y="0"/>
                  <a:pt x="99" y="0"/>
                  <a:pt x="99" y="0"/>
                </a:cubicBezTo>
                <a:cubicBezTo>
                  <a:pt x="99" y="0"/>
                  <a:pt x="98" y="1"/>
                  <a:pt x="98" y="1"/>
                </a:cubicBezTo>
                <a:cubicBezTo>
                  <a:pt x="98" y="9"/>
                  <a:pt x="98" y="9"/>
                  <a:pt x="98" y="9"/>
                </a:cubicBezTo>
                <a:cubicBezTo>
                  <a:pt x="98" y="11"/>
                  <a:pt x="96" y="14"/>
                  <a:pt x="93" y="14"/>
                </a:cubicBezTo>
                <a:cubicBezTo>
                  <a:pt x="29" y="14"/>
                  <a:pt x="29" y="14"/>
                  <a:pt x="29" y="14"/>
                </a:cubicBezTo>
                <a:cubicBezTo>
                  <a:pt x="27" y="14"/>
                  <a:pt x="24" y="11"/>
                  <a:pt x="24" y="9"/>
                </a:cubicBezTo>
                <a:cubicBezTo>
                  <a:pt x="24" y="1"/>
                  <a:pt x="24" y="1"/>
                  <a:pt x="24" y="1"/>
                </a:cubicBezTo>
                <a:cubicBezTo>
                  <a:pt x="24" y="1"/>
                  <a:pt x="24" y="0"/>
                  <a:pt x="23" y="0"/>
                </a:cubicBezTo>
                <a:cubicBezTo>
                  <a:pt x="1" y="0"/>
                  <a:pt x="1" y="0"/>
                  <a:pt x="1" y="0"/>
                </a:cubicBezTo>
                <a:cubicBezTo>
                  <a:pt x="1" y="0"/>
                  <a:pt x="0" y="1"/>
                  <a:pt x="0" y="1"/>
                </a:cubicBezTo>
                <a:cubicBezTo>
                  <a:pt x="0" y="105"/>
                  <a:pt x="0" y="105"/>
                  <a:pt x="0" y="105"/>
                </a:cubicBezTo>
                <a:cubicBezTo>
                  <a:pt x="0" y="106"/>
                  <a:pt x="1" y="107"/>
                  <a:pt x="1" y="107"/>
                </a:cubicBezTo>
                <a:cubicBezTo>
                  <a:pt x="23" y="107"/>
                  <a:pt x="23" y="107"/>
                  <a:pt x="23" y="107"/>
                </a:cubicBezTo>
                <a:cubicBezTo>
                  <a:pt x="24" y="107"/>
                  <a:pt x="24" y="106"/>
                  <a:pt x="24" y="105"/>
                </a:cubicBezTo>
                <a:cubicBezTo>
                  <a:pt x="24" y="97"/>
                  <a:pt x="24" y="97"/>
                  <a:pt x="24" y="97"/>
                </a:cubicBezTo>
                <a:cubicBezTo>
                  <a:pt x="24" y="95"/>
                  <a:pt x="27" y="92"/>
                  <a:pt x="29" y="92"/>
                </a:cubicBezTo>
                <a:cubicBezTo>
                  <a:pt x="93" y="92"/>
                  <a:pt x="93" y="92"/>
                  <a:pt x="93" y="92"/>
                </a:cubicBezTo>
                <a:cubicBezTo>
                  <a:pt x="96" y="92"/>
                  <a:pt x="98" y="95"/>
                  <a:pt x="98" y="97"/>
                </a:cubicBezTo>
                <a:cubicBezTo>
                  <a:pt x="98" y="105"/>
                  <a:pt x="98" y="105"/>
                  <a:pt x="98" y="105"/>
                </a:cubicBezTo>
                <a:cubicBezTo>
                  <a:pt x="98" y="106"/>
                  <a:pt x="99" y="107"/>
                  <a:pt x="99" y="107"/>
                </a:cubicBezTo>
                <a:cubicBezTo>
                  <a:pt x="122" y="107"/>
                  <a:pt x="122" y="107"/>
                  <a:pt x="122" y="107"/>
                </a:cubicBezTo>
                <a:cubicBezTo>
                  <a:pt x="123" y="107"/>
                  <a:pt x="123" y="106"/>
                  <a:pt x="123" y="105"/>
                </a:cubicBezTo>
                <a:cubicBezTo>
                  <a:pt x="123" y="1"/>
                  <a:pt x="123" y="1"/>
                  <a:pt x="123" y="1"/>
                </a:cubicBezTo>
                <a:cubicBezTo>
                  <a:pt x="123" y="1"/>
                  <a:pt x="123" y="0"/>
                  <a:pt x="122" y="0"/>
                </a:cubicBezTo>
              </a:path>
            </a:pathLst>
          </a:custGeom>
          <a:solidFill>
            <a:schemeClr val="bg1"/>
          </a:solidFill>
          <a:ln>
            <a:noFill/>
          </a:ln>
        </p:spPr>
        <p:txBody>
          <a:bodyPr/>
          <a:lstStyle/>
          <a:p>
            <a:endParaRPr/>
          </a:p>
        </p:txBody>
      </p:sp>
      <p:sp>
        <p:nvSpPr>
          <p:cNvPr id="9" name="camille">
            <a:extLst>
              <a:ext uri="{FF2B5EF4-FFF2-40B4-BE49-F238E27FC236}">
                <a16:creationId xmlns:a16="http://schemas.microsoft.com/office/drawing/2014/main" id="{EF93524D-3913-42A1-B190-88F3A478CDDB}"/>
              </a:ext>
            </a:extLst>
          </p:cNvPr>
          <p:cNvSpPr>
            <a:spLocks noEditPoints="1"/>
          </p:cNvSpPr>
          <p:nvPr/>
        </p:nvSpPr>
        <p:spPr bwMode="auto">
          <a:xfrm>
            <a:off x="10980766" y="5412422"/>
            <a:ext cx="619760" cy="432435"/>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a:lstStyle/>
          <a:p>
            <a:endParaRPr/>
          </a:p>
        </p:txBody>
      </p:sp>
      <p:sp>
        <p:nvSpPr>
          <p:cNvPr id="10" name="camille 37">
            <a:extLst>
              <a:ext uri="{FF2B5EF4-FFF2-40B4-BE49-F238E27FC236}">
                <a16:creationId xmlns:a16="http://schemas.microsoft.com/office/drawing/2014/main" id="{8B6A8B32-E00E-4465-A0DF-D2C015AC8F53}"/>
              </a:ext>
            </a:extLst>
          </p:cNvPr>
          <p:cNvSpPr>
            <a:spLocks noEditPoints="1"/>
          </p:cNvSpPr>
          <p:nvPr/>
        </p:nvSpPr>
        <p:spPr bwMode="auto">
          <a:xfrm>
            <a:off x="5083810" y="2779395"/>
            <a:ext cx="525780" cy="496570"/>
          </a:xfrm>
          <a:custGeom>
            <a:avLst/>
            <a:gdLst>
              <a:gd name="T0" fmla="*/ 38 w 121"/>
              <a:gd name="T1" fmla="*/ 42 h 114"/>
              <a:gd name="T2" fmla="*/ 38 w 121"/>
              <a:gd name="T3" fmla="*/ 47 h 114"/>
              <a:gd name="T4" fmla="*/ 76 w 121"/>
              <a:gd name="T5" fmla="*/ 44 h 114"/>
              <a:gd name="T6" fmla="*/ 87 w 121"/>
              <a:gd name="T7" fmla="*/ 32 h 114"/>
              <a:gd name="T8" fmla="*/ 35 w 121"/>
              <a:gd name="T9" fmla="*/ 35 h 114"/>
              <a:gd name="T10" fmla="*/ 38 w 121"/>
              <a:gd name="T11" fmla="*/ 37 h 114"/>
              <a:gd name="T12" fmla="*/ 89 w 121"/>
              <a:gd name="T13" fmla="*/ 35 h 114"/>
              <a:gd name="T14" fmla="*/ 87 w 121"/>
              <a:gd name="T15" fmla="*/ 32 h 114"/>
              <a:gd name="T16" fmla="*/ 38 w 121"/>
              <a:gd name="T17" fmla="*/ 22 h 114"/>
              <a:gd name="T18" fmla="*/ 35 w 121"/>
              <a:gd name="T19" fmla="*/ 26 h 114"/>
              <a:gd name="T20" fmla="*/ 87 w 121"/>
              <a:gd name="T21" fmla="*/ 28 h 114"/>
              <a:gd name="T22" fmla="*/ 89 w 121"/>
              <a:gd name="T23" fmla="*/ 25 h 114"/>
              <a:gd name="T24" fmla="*/ 19 w 121"/>
              <a:gd name="T25" fmla="*/ 105 h 114"/>
              <a:gd name="T26" fmla="*/ 103 w 121"/>
              <a:gd name="T27" fmla="*/ 105 h 114"/>
              <a:gd name="T28" fmla="*/ 9 w 121"/>
              <a:gd name="T29" fmla="*/ 100 h 114"/>
              <a:gd name="T30" fmla="*/ 41 w 121"/>
              <a:gd name="T31" fmla="*/ 74 h 114"/>
              <a:gd name="T32" fmla="*/ 112 w 121"/>
              <a:gd name="T33" fmla="*/ 99 h 114"/>
              <a:gd name="T34" fmla="*/ 112 w 121"/>
              <a:gd name="T35" fmla="*/ 53 h 114"/>
              <a:gd name="T36" fmla="*/ 16 w 121"/>
              <a:gd name="T37" fmla="*/ 48 h 114"/>
              <a:gd name="T38" fmla="*/ 9 w 121"/>
              <a:gd name="T39" fmla="*/ 37 h 114"/>
              <a:gd name="T40" fmla="*/ 13 w 121"/>
              <a:gd name="T41" fmla="*/ 35 h 114"/>
              <a:gd name="T42" fmla="*/ 16 w 121"/>
              <a:gd name="T43" fmla="*/ 48 h 114"/>
              <a:gd name="T44" fmla="*/ 105 w 121"/>
              <a:gd name="T45" fmla="*/ 35 h 114"/>
              <a:gd name="T46" fmla="*/ 111 w 121"/>
              <a:gd name="T47" fmla="*/ 36 h 114"/>
              <a:gd name="T48" fmla="*/ 112 w 121"/>
              <a:gd name="T49" fmla="*/ 42 h 114"/>
              <a:gd name="T50" fmla="*/ 48 w 121"/>
              <a:gd name="T51" fmla="*/ 68 h 114"/>
              <a:gd name="T52" fmla="*/ 26 w 121"/>
              <a:gd name="T53" fmla="*/ 53 h 114"/>
              <a:gd name="T54" fmla="*/ 26 w 121"/>
              <a:gd name="T55" fmla="*/ 26 h 114"/>
              <a:gd name="T56" fmla="*/ 36 w 121"/>
              <a:gd name="T57" fmla="*/ 10 h 114"/>
              <a:gd name="T58" fmla="*/ 95 w 121"/>
              <a:gd name="T59" fmla="*/ 20 h 114"/>
              <a:gd name="T60" fmla="*/ 95 w 121"/>
              <a:gd name="T61" fmla="*/ 35 h 114"/>
              <a:gd name="T62" fmla="*/ 95 w 121"/>
              <a:gd name="T63" fmla="*/ 54 h 114"/>
              <a:gd name="T64" fmla="*/ 60 w 121"/>
              <a:gd name="T65" fmla="*/ 59 h 114"/>
              <a:gd name="T66" fmla="*/ 84 w 121"/>
              <a:gd name="T67" fmla="*/ 0 h 114"/>
              <a:gd name="T68" fmla="*/ 16 w 121"/>
              <a:gd name="T69" fmla="*/ 20 h 114"/>
              <a:gd name="T70" fmla="*/ 13 w 121"/>
              <a:gd name="T71" fmla="*/ 26 h 114"/>
              <a:gd name="T72" fmla="*/ 0 w 121"/>
              <a:gd name="T73" fmla="*/ 103 h 114"/>
              <a:gd name="T74" fmla="*/ 109 w 121"/>
              <a:gd name="T75" fmla="*/ 114 h 114"/>
              <a:gd name="T76" fmla="*/ 121 w 121"/>
              <a:gd name="T77" fmla="*/ 37 h 114"/>
              <a:gd name="T78" fmla="*/ 105 w 121"/>
              <a:gd name="T79" fmla="*/ 26 h 114"/>
              <a:gd name="T80" fmla="*/ 84 w 121"/>
              <a:gd name="T8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14">
                <a:moveTo>
                  <a:pt x="74" y="42"/>
                </a:moveTo>
                <a:cubicBezTo>
                  <a:pt x="38" y="42"/>
                  <a:pt x="38" y="42"/>
                  <a:pt x="38" y="42"/>
                </a:cubicBezTo>
                <a:cubicBezTo>
                  <a:pt x="36" y="42"/>
                  <a:pt x="35" y="43"/>
                  <a:pt x="35" y="44"/>
                </a:cubicBezTo>
                <a:cubicBezTo>
                  <a:pt x="35" y="46"/>
                  <a:pt x="36" y="47"/>
                  <a:pt x="38" y="47"/>
                </a:cubicBezTo>
                <a:cubicBezTo>
                  <a:pt x="74" y="47"/>
                  <a:pt x="74" y="47"/>
                  <a:pt x="74" y="47"/>
                </a:cubicBezTo>
                <a:cubicBezTo>
                  <a:pt x="75" y="47"/>
                  <a:pt x="76" y="46"/>
                  <a:pt x="76" y="44"/>
                </a:cubicBezTo>
                <a:cubicBezTo>
                  <a:pt x="76" y="43"/>
                  <a:pt x="75" y="42"/>
                  <a:pt x="74" y="42"/>
                </a:cubicBezTo>
                <a:moveTo>
                  <a:pt x="87" y="32"/>
                </a:moveTo>
                <a:cubicBezTo>
                  <a:pt x="38" y="32"/>
                  <a:pt x="38" y="32"/>
                  <a:pt x="38" y="32"/>
                </a:cubicBezTo>
                <a:cubicBezTo>
                  <a:pt x="36" y="32"/>
                  <a:pt x="35" y="33"/>
                  <a:pt x="35" y="35"/>
                </a:cubicBezTo>
                <a:cubicBezTo>
                  <a:pt x="35" y="35"/>
                  <a:pt x="35" y="35"/>
                  <a:pt x="35" y="35"/>
                </a:cubicBezTo>
                <a:cubicBezTo>
                  <a:pt x="35" y="36"/>
                  <a:pt x="36" y="37"/>
                  <a:pt x="38" y="37"/>
                </a:cubicBezTo>
                <a:cubicBezTo>
                  <a:pt x="87" y="37"/>
                  <a:pt x="87" y="37"/>
                  <a:pt x="87" y="37"/>
                </a:cubicBezTo>
                <a:cubicBezTo>
                  <a:pt x="88" y="37"/>
                  <a:pt x="89" y="36"/>
                  <a:pt x="89" y="35"/>
                </a:cubicBezTo>
                <a:cubicBezTo>
                  <a:pt x="89" y="35"/>
                  <a:pt x="89" y="35"/>
                  <a:pt x="89" y="35"/>
                </a:cubicBezTo>
                <a:cubicBezTo>
                  <a:pt x="89" y="33"/>
                  <a:pt x="88" y="32"/>
                  <a:pt x="87" y="32"/>
                </a:cubicBezTo>
                <a:moveTo>
                  <a:pt x="87" y="22"/>
                </a:moveTo>
                <a:cubicBezTo>
                  <a:pt x="38" y="22"/>
                  <a:pt x="38" y="22"/>
                  <a:pt x="38" y="22"/>
                </a:cubicBezTo>
                <a:cubicBezTo>
                  <a:pt x="36" y="22"/>
                  <a:pt x="35" y="24"/>
                  <a:pt x="35" y="25"/>
                </a:cubicBezTo>
                <a:cubicBezTo>
                  <a:pt x="35" y="25"/>
                  <a:pt x="35" y="26"/>
                  <a:pt x="35" y="26"/>
                </a:cubicBezTo>
                <a:cubicBezTo>
                  <a:pt x="36" y="27"/>
                  <a:pt x="37" y="28"/>
                  <a:pt x="38" y="28"/>
                </a:cubicBezTo>
                <a:cubicBezTo>
                  <a:pt x="87" y="28"/>
                  <a:pt x="87" y="28"/>
                  <a:pt x="87" y="28"/>
                </a:cubicBezTo>
                <a:cubicBezTo>
                  <a:pt x="88" y="28"/>
                  <a:pt x="89" y="27"/>
                  <a:pt x="89" y="26"/>
                </a:cubicBezTo>
                <a:cubicBezTo>
                  <a:pt x="89" y="26"/>
                  <a:pt x="89" y="25"/>
                  <a:pt x="89" y="25"/>
                </a:cubicBezTo>
                <a:cubicBezTo>
                  <a:pt x="89" y="24"/>
                  <a:pt x="88" y="22"/>
                  <a:pt x="87" y="22"/>
                </a:cubicBezTo>
                <a:moveTo>
                  <a:pt x="19" y="105"/>
                </a:moveTo>
                <a:cubicBezTo>
                  <a:pt x="60" y="71"/>
                  <a:pt x="60" y="71"/>
                  <a:pt x="60" y="71"/>
                </a:cubicBezTo>
                <a:cubicBezTo>
                  <a:pt x="103" y="105"/>
                  <a:pt x="103" y="105"/>
                  <a:pt x="103" y="105"/>
                </a:cubicBezTo>
                <a:cubicBezTo>
                  <a:pt x="19" y="105"/>
                  <a:pt x="19" y="105"/>
                  <a:pt x="19" y="105"/>
                </a:cubicBezTo>
                <a:moveTo>
                  <a:pt x="9" y="100"/>
                </a:moveTo>
                <a:cubicBezTo>
                  <a:pt x="9" y="54"/>
                  <a:pt x="9" y="54"/>
                  <a:pt x="9" y="54"/>
                </a:cubicBezTo>
                <a:cubicBezTo>
                  <a:pt x="41" y="74"/>
                  <a:pt x="41" y="74"/>
                  <a:pt x="41" y="74"/>
                </a:cubicBezTo>
                <a:cubicBezTo>
                  <a:pt x="9" y="100"/>
                  <a:pt x="9" y="100"/>
                  <a:pt x="9" y="100"/>
                </a:cubicBezTo>
                <a:moveTo>
                  <a:pt x="112" y="99"/>
                </a:moveTo>
                <a:cubicBezTo>
                  <a:pt x="80" y="74"/>
                  <a:pt x="80" y="74"/>
                  <a:pt x="80" y="74"/>
                </a:cubicBezTo>
                <a:cubicBezTo>
                  <a:pt x="112" y="53"/>
                  <a:pt x="112" y="53"/>
                  <a:pt x="112" y="53"/>
                </a:cubicBezTo>
                <a:cubicBezTo>
                  <a:pt x="112" y="99"/>
                  <a:pt x="112" y="99"/>
                  <a:pt x="112" y="99"/>
                </a:cubicBezTo>
                <a:moveTo>
                  <a:pt x="16" y="48"/>
                </a:moveTo>
                <a:cubicBezTo>
                  <a:pt x="9" y="43"/>
                  <a:pt x="9" y="43"/>
                  <a:pt x="9" y="43"/>
                </a:cubicBezTo>
                <a:cubicBezTo>
                  <a:pt x="9" y="37"/>
                  <a:pt x="9" y="37"/>
                  <a:pt x="9" y="37"/>
                </a:cubicBezTo>
                <a:cubicBezTo>
                  <a:pt x="9" y="37"/>
                  <a:pt x="10" y="37"/>
                  <a:pt x="10" y="36"/>
                </a:cubicBezTo>
                <a:cubicBezTo>
                  <a:pt x="11" y="36"/>
                  <a:pt x="12" y="35"/>
                  <a:pt x="13" y="35"/>
                </a:cubicBezTo>
                <a:cubicBezTo>
                  <a:pt x="16" y="35"/>
                  <a:pt x="16" y="35"/>
                  <a:pt x="16" y="35"/>
                </a:cubicBezTo>
                <a:cubicBezTo>
                  <a:pt x="16" y="48"/>
                  <a:pt x="16" y="48"/>
                  <a:pt x="16" y="48"/>
                </a:cubicBezTo>
                <a:moveTo>
                  <a:pt x="105" y="47"/>
                </a:moveTo>
                <a:cubicBezTo>
                  <a:pt x="105" y="35"/>
                  <a:pt x="105" y="35"/>
                  <a:pt x="105" y="35"/>
                </a:cubicBezTo>
                <a:cubicBezTo>
                  <a:pt x="109" y="35"/>
                  <a:pt x="109" y="35"/>
                  <a:pt x="109" y="35"/>
                </a:cubicBezTo>
                <a:cubicBezTo>
                  <a:pt x="110" y="35"/>
                  <a:pt x="111" y="36"/>
                  <a:pt x="111" y="36"/>
                </a:cubicBezTo>
                <a:cubicBezTo>
                  <a:pt x="112" y="37"/>
                  <a:pt x="112" y="37"/>
                  <a:pt x="112" y="37"/>
                </a:cubicBezTo>
                <a:cubicBezTo>
                  <a:pt x="112" y="42"/>
                  <a:pt x="112" y="42"/>
                  <a:pt x="112" y="42"/>
                </a:cubicBezTo>
                <a:cubicBezTo>
                  <a:pt x="105" y="47"/>
                  <a:pt x="105" y="47"/>
                  <a:pt x="105" y="47"/>
                </a:cubicBezTo>
                <a:moveTo>
                  <a:pt x="48" y="68"/>
                </a:moveTo>
                <a:cubicBezTo>
                  <a:pt x="26" y="54"/>
                  <a:pt x="26" y="54"/>
                  <a:pt x="26" y="54"/>
                </a:cubicBezTo>
                <a:cubicBezTo>
                  <a:pt x="26" y="54"/>
                  <a:pt x="26" y="53"/>
                  <a:pt x="26" y="53"/>
                </a:cubicBezTo>
                <a:cubicBezTo>
                  <a:pt x="26" y="35"/>
                  <a:pt x="26" y="35"/>
                  <a:pt x="26" y="35"/>
                </a:cubicBezTo>
                <a:cubicBezTo>
                  <a:pt x="26" y="26"/>
                  <a:pt x="26" y="26"/>
                  <a:pt x="26" y="26"/>
                </a:cubicBezTo>
                <a:cubicBezTo>
                  <a:pt x="26" y="20"/>
                  <a:pt x="26" y="20"/>
                  <a:pt x="26" y="20"/>
                </a:cubicBezTo>
                <a:cubicBezTo>
                  <a:pt x="26" y="15"/>
                  <a:pt x="30" y="10"/>
                  <a:pt x="36" y="10"/>
                </a:cubicBezTo>
                <a:cubicBezTo>
                  <a:pt x="84" y="10"/>
                  <a:pt x="84" y="10"/>
                  <a:pt x="84" y="10"/>
                </a:cubicBezTo>
                <a:cubicBezTo>
                  <a:pt x="90" y="10"/>
                  <a:pt x="95" y="15"/>
                  <a:pt x="95" y="20"/>
                </a:cubicBezTo>
                <a:cubicBezTo>
                  <a:pt x="95" y="26"/>
                  <a:pt x="95" y="26"/>
                  <a:pt x="95" y="26"/>
                </a:cubicBezTo>
                <a:cubicBezTo>
                  <a:pt x="95" y="35"/>
                  <a:pt x="95" y="35"/>
                  <a:pt x="95" y="35"/>
                </a:cubicBezTo>
                <a:cubicBezTo>
                  <a:pt x="95" y="53"/>
                  <a:pt x="95" y="53"/>
                  <a:pt x="95" y="53"/>
                </a:cubicBezTo>
                <a:cubicBezTo>
                  <a:pt x="95" y="54"/>
                  <a:pt x="95" y="54"/>
                  <a:pt x="95" y="54"/>
                </a:cubicBezTo>
                <a:cubicBezTo>
                  <a:pt x="72" y="68"/>
                  <a:pt x="72" y="68"/>
                  <a:pt x="72" y="68"/>
                </a:cubicBezTo>
                <a:cubicBezTo>
                  <a:pt x="60" y="59"/>
                  <a:pt x="60" y="59"/>
                  <a:pt x="60" y="59"/>
                </a:cubicBezTo>
                <a:cubicBezTo>
                  <a:pt x="48" y="68"/>
                  <a:pt x="48" y="68"/>
                  <a:pt x="48" y="68"/>
                </a:cubicBezTo>
                <a:moveTo>
                  <a:pt x="84" y="0"/>
                </a:moveTo>
                <a:cubicBezTo>
                  <a:pt x="36" y="0"/>
                  <a:pt x="36" y="0"/>
                  <a:pt x="36" y="0"/>
                </a:cubicBezTo>
                <a:cubicBezTo>
                  <a:pt x="25" y="0"/>
                  <a:pt x="16" y="9"/>
                  <a:pt x="16" y="20"/>
                </a:cubicBezTo>
                <a:cubicBezTo>
                  <a:pt x="16" y="26"/>
                  <a:pt x="16" y="26"/>
                  <a:pt x="16" y="26"/>
                </a:cubicBezTo>
                <a:cubicBezTo>
                  <a:pt x="13" y="26"/>
                  <a:pt x="13" y="26"/>
                  <a:pt x="13" y="26"/>
                </a:cubicBezTo>
                <a:cubicBezTo>
                  <a:pt x="7" y="26"/>
                  <a:pt x="1" y="31"/>
                  <a:pt x="0" y="37"/>
                </a:cubicBezTo>
                <a:cubicBezTo>
                  <a:pt x="0" y="103"/>
                  <a:pt x="0" y="103"/>
                  <a:pt x="0" y="103"/>
                </a:cubicBezTo>
                <a:cubicBezTo>
                  <a:pt x="1" y="109"/>
                  <a:pt x="7" y="114"/>
                  <a:pt x="13" y="114"/>
                </a:cubicBezTo>
                <a:cubicBezTo>
                  <a:pt x="109" y="114"/>
                  <a:pt x="109" y="114"/>
                  <a:pt x="109" y="114"/>
                </a:cubicBezTo>
                <a:cubicBezTo>
                  <a:pt x="115" y="114"/>
                  <a:pt x="121" y="109"/>
                  <a:pt x="121" y="103"/>
                </a:cubicBezTo>
                <a:cubicBezTo>
                  <a:pt x="121" y="37"/>
                  <a:pt x="121" y="37"/>
                  <a:pt x="121" y="37"/>
                </a:cubicBezTo>
                <a:cubicBezTo>
                  <a:pt x="121" y="31"/>
                  <a:pt x="115" y="26"/>
                  <a:pt x="109" y="26"/>
                </a:cubicBezTo>
                <a:cubicBezTo>
                  <a:pt x="105" y="26"/>
                  <a:pt x="105" y="26"/>
                  <a:pt x="105" y="26"/>
                </a:cubicBezTo>
                <a:cubicBezTo>
                  <a:pt x="105" y="20"/>
                  <a:pt x="105" y="20"/>
                  <a:pt x="105" y="20"/>
                </a:cubicBezTo>
                <a:cubicBezTo>
                  <a:pt x="105" y="9"/>
                  <a:pt x="95" y="0"/>
                  <a:pt x="84" y="0"/>
                </a:cubicBezTo>
              </a:path>
            </a:pathLst>
          </a:custGeom>
          <a:solidFill>
            <a:schemeClr val="bg1"/>
          </a:solidFill>
          <a:ln>
            <a:noFill/>
          </a:ln>
        </p:spPr>
        <p:txBody>
          <a:bodyPr/>
          <a:lstStyle/>
          <a:p>
            <a:endParaRPr/>
          </a:p>
        </p:txBody>
      </p:sp>
      <p:sp>
        <p:nvSpPr>
          <p:cNvPr id="11" name="camille  251">
            <a:extLst>
              <a:ext uri="{FF2B5EF4-FFF2-40B4-BE49-F238E27FC236}">
                <a16:creationId xmlns:a16="http://schemas.microsoft.com/office/drawing/2014/main" id="{B36A33E0-BE6E-41C1-AC9D-D2CBC60804D6}"/>
              </a:ext>
            </a:extLst>
          </p:cNvPr>
          <p:cNvSpPr>
            <a:spLocks noEditPoints="1"/>
          </p:cNvSpPr>
          <p:nvPr/>
        </p:nvSpPr>
        <p:spPr bwMode="auto">
          <a:xfrm>
            <a:off x="5172710" y="4191000"/>
            <a:ext cx="358140" cy="638810"/>
          </a:xfrm>
          <a:custGeom>
            <a:avLst/>
            <a:gdLst>
              <a:gd name="T0" fmla="*/ 122 w 140"/>
              <a:gd name="T1" fmla="*/ 0 h 255"/>
              <a:gd name="T2" fmla="*/ 140 w 140"/>
              <a:gd name="T3" fmla="*/ 153 h 255"/>
              <a:gd name="T4" fmla="*/ 138 w 140"/>
              <a:gd name="T5" fmla="*/ 140 h 255"/>
              <a:gd name="T6" fmla="*/ 125 w 140"/>
              <a:gd name="T7" fmla="*/ 137 h 255"/>
              <a:gd name="T8" fmla="*/ 124 w 140"/>
              <a:gd name="T9" fmla="*/ 109 h 255"/>
              <a:gd name="T10" fmla="*/ 110 w 140"/>
              <a:gd name="T11" fmla="*/ 127 h 255"/>
              <a:gd name="T12" fmla="*/ 109 w 140"/>
              <a:gd name="T13" fmla="*/ 115 h 255"/>
              <a:gd name="T14" fmla="*/ 107 w 140"/>
              <a:gd name="T15" fmla="*/ 64 h 255"/>
              <a:gd name="T16" fmla="*/ 56 w 140"/>
              <a:gd name="T17" fmla="*/ 64 h 255"/>
              <a:gd name="T18" fmla="*/ 56 w 140"/>
              <a:gd name="T19" fmla="*/ 116 h 255"/>
              <a:gd name="T20" fmla="*/ 65 w 140"/>
              <a:gd name="T21" fmla="*/ 130 h 255"/>
              <a:gd name="T22" fmla="*/ 49 w 140"/>
              <a:gd name="T23" fmla="*/ 123 h 255"/>
              <a:gd name="T24" fmla="*/ 49 w 140"/>
              <a:gd name="T25" fmla="*/ 57 h 255"/>
              <a:gd name="T26" fmla="*/ 115 w 140"/>
              <a:gd name="T27" fmla="*/ 57 h 255"/>
              <a:gd name="T28" fmla="*/ 124 w 140"/>
              <a:gd name="T29" fmla="*/ 31 h 255"/>
              <a:gd name="T30" fmla="*/ 16 w 140"/>
              <a:gd name="T31" fmla="*/ 180 h 255"/>
              <a:gd name="T32" fmla="*/ 59 w 140"/>
              <a:gd name="T33" fmla="*/ 213 h 255"/>
              <a:gd name="T34" fmla="*/ 0 w 140"/>
              <a:gd name="T35" fmla="*/ 194 h 255"/>
              <a:gd name="T36" fmla="*/ 19 w 140"/>
              <a:gd name="T37" fmla="*/ 0 h 255"/>
              <a:gd name="T38" fmla="*/ 73 w 140"/>
              <a:gd name="T39" fmla="*/ 236 h 255"/>
              <a:gd name="T40" fmla="*/ 137 w 140"/>
              <a:gd name="T41" fmla="*/ 240 h 255"/>
              <a:gd name="T42" fmla="*/ 93 w 140"/>
              <a:gd name="T43" fmla="*/ 99 h 255"/>
              <a:gd name="T44" fmla="*/ 79 w 140"/>
              <a:gd name="T45" fmla="*/ 160 h 255"/>
              <a:gd name="T46" fmla="*/ 74 w 140"/>
              <a:gd name="T47" fmla="*/ 140 h 255"/>
              <a:gd name="T48" fmla="*/ 81 w 140"/>
              <a:gd name="T49" fmla="*/ 225 h 255"/>
              <a:gd name="T50" fmla="*/ 134 w 140"/>
              <a:gd name="T51" fmla="*/ 165 h 255"/>
              <a:gd name="T52" fmla="*/ 127 w 140"/>
              <a:gd name="T53" fmla="*/ 151 h 255"/>
              <a:gd name="T54" fmla="*/ 115 w 140"/>
              <a:gd name="T55" fmla="*/ 155 h 255"/>
              <a:gd name="T56" fmla="*/ 112 w 140"/>
              <a:gd name="T57" fmla="*/ 141 h 255"/>
              <a:gd name="T58" fmla="*/ 99 w 140"/>
              <a:gd name="T59" fmla="*/ 147 h 255"/>
              <a:gd name="T60" fmla="*/ 93 w 140"/>
              <a:gd name="T61" fmla="*/ 99 h 255"/>
              <a:gd name="T62" fmla="*/ 63 w 140"/>
              <a:gd name="T63" fmla="*/ 72 h 255"/>
              <a:gd name="T64" fmla="*/ 63 w 140"/>
              <a:gd name="T65" fmla="*/ 108 h 255"/>
              <a:gd name="T66" fmla="*/ 68 w 140"/>
              <a:gd name="T67" fmla="*/ 99 h 255"/>
              <a:gd name="T68" fmla="*/ 70 w 140"/>
              <a:gd name="T69" fmla="*/ 79 h 255"/>
              <a:gd name="T70" fmla="*/ 93 w 140"/>
              <a:gd name="T71" fmla="*/ 79 h 255"/>
              <a:gd name="T72" fmla="*/ 106 w 140"/>
              <a:gd name="T73" fmla="*/ 99 h 255"/>
              <a:gd name="T74" fmla="*/ 100 w 140"/>
              <a:gd name="T75" fmla="*/ 72 h 255"/>
              <a:gd name="T76" fmla="*/ 44 w 140"/>
              <a:gd name="T77" fmla="*/ 10 h 255"/>
              <a:gd name="T78" fmla="*/ 93 w 140"/>
              <a:gd name="T79" fmla="*/ 18 h 255"/>
              <a:gd name="T80" fmla="*/ 44 w 140"/>
              <a:gd name="T81" fmla="*/ 10 h 255"/>
              <a:gd name="T82" fmla="*/ 25 w 140"/>
              <a:gd name="T83" fmla="*/ 197 h 255"/>
              <a:gd name="T84" fmla="*/ 49 w 140"/>
              <a:gd name="T85" fmla="*/ 19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55">
                <a:moveTo>
                  <a:pt x="19" y="0"/>
                </a:moveTo>
                <a:cubicBezTo>
                  <a:pt x="122" y="0"/>
                  <a:pt x="122" y="0"/>
                  <a:pt x="122" y="0"/>
                </a:cubicBezTo>
                <a:cubicBezTo>
                  <a:pt x="132" y="0"/>
                  <a:pt x="140" y="9"/>
                  <a:pt x="140" y="19"/>
                </a:cubicBezTo>
                <a:cubicBezTo>
                  <a:pt x="140" y="153"/>
                  <a:pt x="140" y="153"/>
                  <a:pt x="140" y="153"/>
                </a:cubicBezTo>
                <a:cubicBezTo>
                  <a:pt x="140" y="151"/>
                  <a:pt x="140" y="150"/>
                  <a:pt x="140" y="149"/>
                </a:cubicBezTo>
                <a:cubicBezTo>
                  <a:pt x="138" y="140"/>
                  <a:pt x="138" y="140"/>
                  <a:pt x="138" y="140"/>
                </a:cubicBezTo>
                <a:cubicBezTo>
                  <a:pt x="130" y="138"/>
                  <a:pt x="130" y="138"/>
                  <a:pt x="130" y="138"/>
                </a:cubicBezTo>
                <a:cubicBezTo>
                  <a:pt x="128" y="138"/>
                  <a:pt x="126" y="138"/>
                  <a:pt x="125" y="137"/>
                </a:cubicBezTo>
                <a:cubicBezTo>
                  <a:pt x="124" y="135"/>
                  <a:pt x="124" y="135"/>
                  <a:pt x="124" y="135"/>
                </a:cubicBezTo>
                <a:cubicBezTo>
                  <a:pt x="124" y="109"/>
                  <a:pt x="124" y="109"/>
                  <a:pt x="124" y="109"/>
                </a:cubicBezTo>
                <a:cubicBezTo>
                  <a:pt x="122" y="114"/>
                  <a:pt x="119" y="119"/>
                  <a:pt x="115" y="123"/>
                </a:cubicBezTo>
                <a:cubicBezTo>
                  <a:pt x="113" y="124"/>
                  <a:pt x="112" y="126"/>
                  <a:pt x="110" y="127"/>
                </a:cubicBezTo>
                <a:cubicBezTo>
                  <a:pt x="109" y="127"/>
                  <a:pt x="109" y="127"/>
                  <a:pt x="109" y="127"/>
                </a:cubicBezTo>
                <a:cubicBezTo>
                  <a:pt x="109" y="123"/>
                  <a:pt x="109" y="119"/>
                  <a:pt x="109" y="115"/>
                </a:cubicBezTo>
                <a:cubicBezTo>
                  <a:pt x="115" y="108"/>
                  <a:pt x="118" y="100"/>
                  <a:pt x="118" y="90"/>
                </a:cubicBezTo>
                <a:cubicBezTo>
                  <a:pt x="118" y="80"/>
                  <a:pt x="114" y="71"/>
                  <a:pt x="107" y="64"/>
                </a:cubicBezTo>
                <a:cubicBezTo>
                  <a:pt x="101" y="58"/>
                  <a:pt x="92" y="54"/>
                  <a:pt x="82" y="54"/>
                </a:cubicBezTo>
                <a:cubicBezTo>
                  <a:pt x="72" y="54"/>
                  <a:pt x="63" y="58"/>
                  <a:pt x="56" y="64"/>
                </a:cubicBezTo>
                <a:cubicBezTo>
                  <a:pt x="50" y="71"/>
                  <a:pt x="45" y="80"/>
                  <a:pt x="45" y="90"/>
                </a:cubicBezTo>
                <a:cubicBezTo>
                  <a:pt x="45" y="100"/>
                  <a:pt x="50" y="109"/>
                  <a:pt x="56" y="116"/>
                </a:cubicBezTo>
                <a:cubicBezTo>
                  <a:pt x="59" y="118"/>
                  <a:pt x="62" y="121"/>
                  <a:pt x="65" y="122"/>
                </a:cubicBezTo>
                <a:cubicBezTo>
                  <a:pt x="65" y="125"/>
                  <a:pt x="65" y="128"/>
                  <a:pt x="65" y="130"/>
                </a:cubicBezTo>
                <a:cubicBezTo>
                  <a:pt x="62" y="132"/>
                  <a:pt x="62" y="132"/>
                  <a:pt x="62" y="132"/>
                </a:cubicBezTo>
                <a:cubicBezTo>
                  <a:pt x="57" y="130"/>
                  <a:pt x="53" y="127"/>
                  <a:pt x="49" y="123"/>
                </a:cubicBezTo>
                <a:cubicBezTo>
                  <a:pt x="41" y="114"/>
                  <a:pt x="36" y="103"/>
                  <a:pt x="36" y="90"/>
                </a:cubicBezTo>
                <a:cubicBezTo>
                  <a:pt x="36" y="77"/>
                  <a:pt x="41" y="66"/>
                  <a:pt x="49" y="57"/>
                </a:cubicBezTo>
                <a:cubicBezTo>
                  <a:pt x="57" y="49"/>
                  <a:pt x="69" y="44"/>
                  <a:pt x="82" y="44"/>
                </a:cubicBezTo>
                <a:cubicBezTo>
                  <a:pt x="95" y="44"/>
                  <a:pt x="106" y="49"/>
                  <a:pt x="115" y="57"/>
                </a:cubicBezTo>
                <a:cubicBezTo>
                  <a:pt x="119" y="61"/>
                  <a:pt x="122" y="66"/>
                  <a:pt x="124" y="71"/>
                </a:cubicBezTo>
                <a:cubicBezTo>
                  <a:pt x="124" y="31"/>
                  <a:pt x="124" y="31"/>
                  <a:pt x="124" y="31"/>
                </a:cubicBezTo>
                <a:cubicBezTo>
                  <a:pt x="16" y="31"/>
                  <a:pt x="16" y="31"/>
                  <a:pt x="16" y="31"/>
                </a:cubicBezTo>
                <a:cubicBezTo>
                  <a:pt x="16" y="180"/>
                  <a:pt x="16" y="180"/>
                  <a:pt x="16" y="180"/>
                </a:cubicBezTo>
                <a:cubicBezTo>
                  <a:pt x="51" y="180"/>
                  <a:pt x="51" y="180"/>
                  <a:pt x="51" y="180"/>
                </a:cubicBezTo>
                <a:cubicBezTo>
                  <a:pt x="53" y="191"/>
                  <a:pt x="55" y="202"/>
                  <a:pt x="59" y="213"/>
                </a:cubicBezTo>
                <a:cubicBezTo>
                  <a:pt x="19" y="213"/>
                  <a:pt x="19" y="213"/>
                  <a:pt x="19" y="213"/>
                </a:cubicBezTo>
                <a:cubicBezTo>
                  <a:pt x="9" y="213"/>
                  <a:pt x="0" y="204"/>
                  <a:pt x="0" y="194"/>
                </a:cubicBezTo>
                <a:cubicBezTo>
                  <a:pt x="0" y="19"/>
                  <a:pt x="0" y="19"/>
                  <a:pt x="0" y="19"/>
                </a:cubicBezTo>
                <a:cubicBezTo>
                  <a:pt x="0" y="9"/>
                  <a:pt x="9" y="0"/>
                  <a:pt x="19" y="0"/>
                </a:cubicBezTo>
                <a:close/>
                <a:moveTo>
                  <a:pt x="133" y="222"/>
                </a:moveTo>
                <a:cubicBezTo>
                  <a:pt x="73" y="236"/>
                  <a:pt x="73" y="236"/>
                  <a:pt x="73" y="236"/>
                </a:cubicBezTo>
                <a:cubicBezTo>
                  <a:pt x="77" y="255"/>
                  <a:pt x="77" y="255"/>
                  <a:pt x="77" y="255"/>
                </a:cubicBezTo>
                <a:cubicBezTo>
                  <a:pt x="137" y="240"/>
                  <a:pt x="137" y="240"/>
                  <a:pt x="137" y="240"/>
                </a:cubicBezTo>
                <a:cubicBezTo>
                  <a:pt x="133" y="222"/>
                  <a:pt x="133" y="222"/>
                  <a:pt x="133" y="222"/>
                </a:cubicBezTo>
                <a:close/>
                <a:moveTo>
                  <a:pt x="93" y="99"/>
                </a:moveTo>
                <a:cubicBezTo>
                  <a:pt x="89" y="99"/>
                  <a:pt x="85" y="99"/>
                  <a:pt x="82" y="99"/>
                </a:cubicBezTo>
                <a:cubicBezTo>
                  <a:pt x="77" y="118"/>
                  <a:pt x="77" y="141"/>
                  <a:pt x="79" y="160"/>
                </a:cubicBezTo>
                <a:cubicBezTo>
                  <a:pt x="74" y="163"/>
                  <a:pt x="74" y="163"/>
                  <a:pt x="74" y="163"/>
                </a:cubicBezTo>
                <a:cubicBezTo>
                  <a:pt x="74" y="140"/>
                  <a:pt x="74" y="140"/>
                  <a:pt x="74" y="140"/>
                </a:cubicBezTo>
                <a:cubicBezTo>
                  <a:pt x="62" y="150"/>
                  <a:pt x="62" y="150"/>
                  <a:pt x="62" y="150"/>
                </a:cubicBezTo>
                <a:cubicBezTo>
                  <a:pt x="63" y="181"/>
                  <a:pt x="68" y="211"/>
                  <a:pt x="81" y="225"/>
                </a:cubicBezTo>
                <a:cubicBezTo>
                  <a:pt x="94" y="223"/>
                  <a:pt x="107" y="222"/>
                  <a:pt x="120" y="220"/>
                </a:cubicBezTo>
                <a:cubicBezTo>
                  <a:pt x="126" y="206"/>
                  <a:pt x="132" y="189"/>
                  <a:pt x="134" y="165"/>
                </a:cubicBezTo>
                <a:cubicBezTo>
                  <a:pt x="134" y="165"/>
                  <a:pt x="131" y="164"/>
                  <a:pt x="127" y="162"/>
                </a:cubicBezTo>
                <a:cubicBezTo>
                  <a:pt x="128" y="158"/>
                  <a:pt x="127" y="155"/>
                  <a:pt x="127" y="151"/>
                </a:cubicBezTo>
                <a:cubicBezTo>
                  <a:pt x="124" y="151"/>
                  <a:pt x="120" y="150"/>
                  <a:pt x="117" y="149"/>
                </a:cubicBezTo>
                <a:cubicBezTo>
                  <a:pt x="116" y="151"/>
                  <a:pt x="115" y="153"/>
                  <a:pt x="115" y="155"/>
                </a:cubicBezTo>
                <a:cubicBezTo>
                  <a:pt x="112" y="154"/>
                  <a:pt x="112" y="154"/>
                  <a:pt x="112" y="154"/>
                </a:cubicBezTo>
                <a:cubicBezTo>
                  <a:pt x="113" y="149"/>
                  <a:pt x="113" y="145"/>
                  <a:pt x="112" y="141"/>
                </a:cubicBezTo>
                <a:cubicBezTo>
                  <a:pt x="109" y="140"/>
                  <a:pt x="106" y="139"/>
                  <a:pt x="102" y="139"/>
                </a:cubicBezTo>
                <a:cubicBezTo>
                  <a:pt x="101" y="141"/>
                  <a:pt x="100" y="144"/>
                  <a:pt x="99" y="147"/>
                </a:cubicBezTo>
                <a:cubicBezTo>
                  <a:pt x="98" y="146"/>
                  <a:pt x="96" y="146"/>
                  <a:pt x="95" y="145"/>
                </a:cubicBezTo>
                <a:cubicBezTo>
                  <a:pt x="97" y="130"/>
                  <a:pt x="96" y="114"/>
                  <a:pt x="93" y="99"/>
                </a:cubicBezTo>
                <a:close/>
                <a:moveTo>
                  <a:pt x="82" y="64"/>
                </a:moveTo>
                <a:cubicBezTo>
                  <a:pt x="75" y="64"/>
                  <a:pt x="68" y="67"/>
                  <a:pt x="63" y="72"/>
                </a:cubicBezTo>
                <a:cubicBezTo>
                  <a:pt x="59" y="76"/>
                  <a:pt x="56" y="83"/>
                  <a:pt x="56" y="90"/>
                </a:cubicBezTo>
                <a:cubicBezTo>
                  <a:pt x="56" y="97"/>
                  <a:pt x="59" y="104"/>
                  <a:pt x="63" y="108"/>
                </a:cubicBezTo>
                <a:cubicBezTo>
                  <a:pt x="64" y="109"/>
                  <a:pt x="65" y="110"/>
                  <a:pt x="66" y="111"/>
                </a:cubicBezTo>
                <a:cubicBezTo>
                  <a:pt x="67" y="107"/>
                  <a:pt x="67" y="103"/>
                  <a:pt x="68" y="99"/>
                </a:cubicBezTo>
                <a:cubicBezTo>
                  <a:pt x="67" y="96"/>
                  <a:pt x="66" y="93"/>
                  <a:pt x="66" y="90"/>
                </a:cubicBezTo>
                <a:cubicBezTo>
                  <a:pt x="66" y="86"/>
                  <a:pt x="68" y="82"/>
                  <a:pt x="70" y="79"/>
                </a:cubicBezTo>
                <a:cubicBezTo>
                  <a:pt x="73" y="76"/>
                  <a:pt x="77" y="74"/>
                  <a:pt x="82" y="74"/>
                </a:cubicBezTo>
                <a:cubicBezTo>
                  <a:pt x="86" y="74"/>
                  <a:pt x="90" y="76"/>
                  <a:pt x="93" y="79"/>
                </a:cubicBezTo>
                <a:cubicBezTo>
                  <a:pt x="95" y="81"/>
                  <a:pt x="97" y="83"/>
                  <a:pt x="97" y="86"/>
                </a:cubicBezTo>
                <a:cubicBezTo>
                  <a:pt x="102" y="89"/>
                  <a:pt x="105" y="94"/>
                  <a:pt x="106" y="99"/>
                </a:cubicBezTo>
                <a:cubicBezTo>
                  <a:pt x="107" y="96"/>
                  <a:pt x="108" y="93"/>
                  <a:pt x="108" y="90"/>
                </a:cubicBezTo>
                <a:cubicBezTo>
                  <a:pt x="108" y="83"/>
                  <a:pt x="105" y="76"/>
                  <a:pt x="100" y="72"/>
                </a:cubicBezTo>
                <a:cubicBezTo>
                  <a:pt x="95" y="67"/>
                  <a:pt x="89" y="64"/>
                  <a:pt x="82" y="64"/>
                </a:cubicBezTo>
                <a:close/>
                <a:moveTo>
                  <a:pt x="44" y="10"/>
                </a:moveTo>
                <a:cubicBezTo>
                  <a:pt x="44" y="18"/>
                  <a:pt x="44" y="18"/>
                  <a:pt x="44" y="18"/>
                </a:cubicBezTo>
                <a:cubicBezTo>
                  <a:pt x="93" y="18"/>
                  <a:pt x="93" y="18"/>
                  <a:pt x="93" y="18"/>
                </a:cubicBezTo>
                <a:cubicBezTo>
                  <a:pt x="93" y="10"/>
                  <a:pt x="93" y="10"/>
                  <a:pt x="93" y="10"/>
                </a:cubicBezTo>
                <a:cubicBezTo>
                  <a:pt x="44" y="10"/>
                  <a:pt x="44" y="10"/>
                  <a:pt x="44" y="10"/>
                </a:cubicBezTo>
                <a:close/>
                <a:moveTo>
                  <a:pt x="25" y="193"/>
                </a:moveTo>
                <a:cubicBezTo>
                  <a:pt x="25" y="197"/>
                  <a:pt x="25" y="197"/>
                  <a:pt x="25" y="197"/>
                </a:cubicBezTo>
                <a:cubicBezTo>
                  <a:pt x="49" y="197"/>
                  <a:pt x="49" y="197"/>
                  <a:pt x="49" y="197"/>
                </a:cubicBezTo>
                <a:cubicBezTo>
                  <a:pt x="49" y="193"/>
                  <a:pt x="49" y="193"/>
                  <a:pt x="49" y="193"/>
                </a:cubicBezTo>
                <a:lnTo>
                  <a:pt x="25" y="193"/>
                </a:lnTo>
                <a:close/>
              </a:path>
            </a:pathLst>
          </a:custGeom>
          <a:solidFill>
            <a:schemeClr val="bg1"/>
          </a:solidFill>
          <a:ln>
            <a:noFill/>
          </a:ln>
        </p:spPr>
        <p:txBody>
          <a:bodyPr/>
          <a:lstStyle/>
          <a:p>
            <a:endParaRPr/>
          </a:p>
        </p:txBody>
      </p:sp>
      <p:sp>
        <p:nvSpPr>
          <p:cNvPr id="18" name="文本框 17">
            <a:extLst>
              <a:ext uri="{FF2B5EF4-FFF2-40B4-BE49-F238E27FC236}">
                <a16:creationId xmlns:a16="http://schemas.microsoft.com/office/drawing/2014/main" id="{65F44DC7-3AB4-40EE-9239-41B8A3FE2FA7}"/>
              </a:ext>
            </a:extLst>
          </p:cNvPr>
          <p:cNvSpPr txBox="1"/>
          <p:nvPr/>
        </p:nvSpPr>
        <p:spPr>
          <a:xfrm>
            <a:off x="1045272" y="1383677"/>
            <a:ext cx="10126502" cy="1931116"/>
          </a:xfrm>
          <a:prstGeom prst="rect">
            <a:avLst/>
          </a:prstGeom>
          <a:noFill/>
        </p:spPr>
        <p:txBody>
          <a:bodyPr wrap="square" rtlCol="0">
            <a:noAutofit/>
          </a:bodyPr>
          <a:lstStyle/>
          <a:p>
            <a:pPr>
              <a:lnSpc>
                <a:spcPct val="150000"/>
              </a:lnSpc>
            </a:pPr>
            <a:r>
              <a:rPr lang="vi-VN" sz="2000" b="1" dirty="0">
                <a:latin typeface="Times New Roman" panose="02020603050405020304" pitchFamily="18" charset="0"/>
                <a:cs typeface="Times New Roman" panose="02020603050405020304" pitchFamily="18" charset="0"/>
              </a:rPr>
              <a:t>MySQL </a:t>
            </a:r>
            <a:r>
              <a:rPr lang="vi-VN" dirty="0">
                <a:latin typeface="Times New Roman" panose="02020603050405020304" pitchFamily="18" charset="0"/>
                <a:cs typeface="Times New Roman" panose="02020603050405020304" pitchFamily="18" charset="0"/>
              </a:rPr>
              <a:t>chính là hệ quản trị cơ sở dữ liệu mã n</a:t>
            </a:r>
            <a:r>
              <a:rPr lang="en-US" dirty="0" err="1">
                <a:latin typeface="Times New Roman" panose="02020603050405020304" pitchFamily="18" charset="0"/>
                <a:cs typeface="Times New Roman" panose="02020603050405020304" pitchFamily="18" charset="0"/>
              </a:rPr>
              <a:t>guồn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 Relational Database Management System – RDBMS hiện nay được sử dụng phổ biến trên phạm vi toàn cầu. Hệ quản trị cơ sở dữ liệu này hoạt động dựa trên mô hình tiêu chuẩn là Client (Máy khách) – Server (Máy chủ</a:t>
            </a:r>
            <a:r>
              <a:rPr lang="en-US">
                <a:latin typeface="Times New Roman" panose="02020603050405020304" pitchFamily="18" charset="0"/>
                <a:cs typeface="Times New Roman" panose="02020603050405020304" pitchFamily="18" charset="0"/>
              </a:rPr>
              <a:t>).</a:t>
            </a:r>
            <a:endParaRPr lang="vi-VN" altLang="vi-VN" dirty="0">
              <a:solidFill>
                <a:schemeClr val="tx1">
                  <a:lumMod val="75000"/>
                  <a:lumOff val="25000"/>
                </a:schemeClr>
              </a:solidFill>
              <a:effectLst/>
              <a:latin typeface="Times New Roman" panose="02020603050405020304" pitchFamily="18" charset="0"/>
              <a:ea typeface="Noto Sans"/>
              <a:cs typeface="Times New Roman" panose="02020603050405020304" pitchFamily="18" charset="0"/>
            </a:endParaRPr>
          </a:p>
        </p:txBody>
      </p:sp>
      <p:grpSp>
        <p:nvGrpSpPr>
          <p:cNvPr id="23" name="组合 22">
            <a:extLst>
              <a:ext uri="{FF2B5EF4-FFF2-40B4-BE49-F238E27FC236}">
                <a16:creationId xmlns:a16="http://schemas.microsoft.com/office/drawing/2014/main" id="{90D77A04-9ACB-408D-B031-131F0610CFCA}"/>
              </a:ext>
            </a:extLst>
          </p:cNvPr>
          <p:cNvGrpSpPr/>
          <p:nvPr/>
        </p:nvGrpSpPr>
        <p:grpSpPr>
          <a:xfrm>
            <a:off x="3491702" y="596310"/>
            <a:ext cx="5618216" cy="583591"/>
            <a:chOff x="4266148" y="554719"/>
            <a:chExt cx="3233737" cy="693737"/>
          </a:xfrm>
        </p:grpSpPr>
        <p:sp>
          <p:nvSpPr>
            <p:cNvPr id="24" name="文本框 23">
              <a:extLst>
                <a:ext uri="{FF2B5EF4-FFF2-40B4-BE49-F238E27FC236}">
                  <a16:creationId xmlns:a16="http://schemas.microsoft.com/office/drawing/2014/main" id="{7E20A39D-6AF6-40C0-8D5E-714A0C0B2B2C}"/>
                </a:ext>
              </a:extLst>
            </p:cNvPr>
            <p:cNvSpPr txBox="1"/>
            <p:nvPr/>
          </p:nvSpPr>
          <p:spPr bwMode="auto">
            <a:xfrm>
              <a:off x="4266148" y="554719"/>
              <a:ext cx="3233737" cy="472440"/>
            </a:xfrm>
            <a:prstGeom prst="rect">
              <a:avLst/>
            </a:prstGeom>
            <a:noFill/>
          </p:spPr>
          <p:txBody>
            <a:bodyPr wrap="square">
              <a:normAutofit fontScale="850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spcBef>
                  <a:spcPct val="0"/>
                </a:spcBef>
                <a:spcAft>
                  <a:spcPct val="0"/>
                </a:spcAft>
                <a:defRPr/>
              </a:pPr>
              <a:r>
                <a:rPr lang="en-US" altLang="zh-CN" sz="28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1.4. </a:t>
              </a:r>
              <a:r>
                <a:rPr lang="en-US" altLang="zh-CN" sz="2800" b="1" kern="0" spc="170" noProof="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Giới</a:t>
              </a:r>
              <a:r>
                <a:rPr lang="en-US" altLang="zh-CN" sz="28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800" b="1" kern="0" spc="170" noProof="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thiệu</a:t>
              </a:r>
              <a:r>
                <a:rPr lang="en-US" altLang="zh-CN" sz="28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800" b="1" kern="0" spc="170" noProof="0" dirty="0" err="1">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về</a:t>
              </a:r>
              <a:r>
                <a:rPr lang="en-US" altLang="zh-CN" sz="28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 </a:t>
              </a:r>
              <a:r>
                <a:rPr lang="en-US" altLang="zh-CN" sz="2800" b="1" kern="0" spc="17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My</a:t>
              </a:r>
              <a:r>
                <a:rPr lang="en-US" altLang="zh-CN" sz="2800" b="1" kern="0" spc="170" noProof="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SQL</a:t>
              </a:r>
              <a:r>
                <a:rPr lang="en-US" sz="2800" dirty="0">
                  <a:latin typeface="Times New Roman" panose="02020603050405020304" pitchFamily="18" charset="0"/>
                  <a:cs typeface="Times New Roman" panose="02020603050405020304" pitchFamily="18" charset="0"/>
                </a:rPr>
                <a:t> </a:t>
              </a:r>
              <a:endParaRPr lang="en-US" sz="2800" b="1" kern="0" spc="170" dirty="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endParaRPr>
            </a:p>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2800" i="0" kern="0" spc="17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mn-lt"/>
              </a:endParaRPr>
            </a:p>
          </p:txBody>
        </p:sp>
        <p:cxnSp>
          <p:nvCxnSpPr>
            <p:cNvPr id="25" name="直接连接符 24">
              <a:extLst>
                <a:ext uri="{FF2B5EF4-FFF2-40B4-BE49-F238E27FC236}">
                  <a16:creationId xmlns:a16="http://schemas.microsoft.com/office/drawing/2014/main" id="{22195DA3-FC0D-4928-AF2F-94973BE9A08F}"/>
                </a:ext>
              </a:extLst>
            </p:cNvPr>
            <p:cNvCxnSpPr/>
            <p:nvPr/>
          </p:nvCxnSpPr>
          <p:spPr>
            <a:xfrm>
              <a:off x="5676900" y="1248456"/>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
        <p:nvSpPr>
          <p:cNvPr id="6" name="AutoShape 2" descr="Cơ sở dữ liệu phi quan hệ có độ linh hoạt cao"/>
          <p:cNvSpPr>
            <a:spLocks noChangeAspect="1" noChangeArrowheads="1"/>
          </p:cNvSpPr>
          <p:nvPr/>
        </p:nvSpPr>
        <p:spPr bwMode="auto">
          <a:xfrm>
            <a:off x="155575" y="-2017713"/>
            <a:ext cx="7620000" cy="5067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7449714" y="2800947"/>
            <a:ext cx="4333748" cy="28276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p:cNvSpPr txBox="1"/>
          <p:nvPr/>
        </p:nvSpPr>
        <p:spPr>
          <a:xfrm>
            <a:off x="794614" y="2852666"/>
            <a:ext cx="6610752" cy="3093154"/>
          </a:xfrm>
          <a:prstGeom prst="rect">
            <a:avLst/>
          </a:prstGeom>
          <a:noFill/>
        </p:spPr>
        <p:txBody>
          <a:bodyPr wrap="square" rtlCol="0">
            <a:spAutoFit/>
          </a:bodyPr>
          <a:lstStyle/>
          <a:p>
            <a:pPr>
              <a:lnSpc>
                <a:spcPct val="150000"/>
              </a:lnSpc>
            </a:pPr>
            <a:r>
              <a:rPr lang="vi-VN" dirty="0">
                <a:latin typeface="Times New Roman" panose="02020603050405020304" pitchFamily="18" charset="0"/>
                <a:cs typeface="Times New Roman" panose="02020603050405020304" pitchFamily="18" charset="0"/>
              </a:rPr>
              <a:t>Một số đặc điểm của MySQL</a:t>
            </a:r>
            <a:r>
              <a:rPr lang="en-US" dirty="0">
                <a:latin typeface="Times New Roman" panose="02020603050405020304" pitchFamily="18"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vi-VN" sz="1600" dirty="0">
                <a:latin typeface="Times New Roman" panose="02020603050405020304" pitchFamily="18" charset="0"/>
                <a:cs typeface="Times New Roman" panose="02020603050405020304" pitchFamily="18" charset="0"/>
              </a:rPr>
              <a:t>MySQL là một phần mềm quản trị CSDL dạng server-based (gần tương đương với SQL Server của Microsoft).</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vi-VN" sz="1600" dirty="0">
                <a:latin typeface="Times New Roman" panose="02020603050405020304" pitchFamily="18" charset="0"/>
                <a:cs typeface="Times New Roman" panose="02020603050405020304" pitchFamily="18" charset="0"/>
              </a:rPr>
              <a:t>MySQL quản lý dữ liệu thông qua các CSDL, mỗi CSDL có thể có nhiều bảng quan hệ chứa dữ liệu.</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
            </a:pPr>
            <a:r>
              <a:rPr lang="vi-VN" sz="1600" dirty="0">
                <a:latin typeface="Times New Roman" panose="02020603050405020304" pitchFamily="18" charset="0"/>
                <a:cs typeface="Times New Roman" panose="02020603050405020304" pitchFamily="18" charset="0"/>
              </a:rPr>
              <a:t>MySQL có cơ chế phân quyền người sử dụng riêng, mỗi người dùng có thể được quản lý một hoặc nhiều CSDL khác nhau, mỗi người dùng có một tên truy cập (user name) và mật khẩu tương ứng 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xuất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đến</a:t>
            </a:r>
            <a:r>
              <a:rPr lang="en-US" sz="1600" dirty="0">
                <a:latin typeface="Times New Roman" panose="02020603050405020304" pitchFamily="18" charset="0"/>
                <a:cs typeface="Times New Roman" panose="02020603050405020304" pitchFamily="18" charset="0"/>
              </a:rPr>
              <a:t> CSDL.</a:t>
            </a:r>
          </a:p>
        </p:txBody>
      </p:sp>
    </p:spTree>
    <p:extLst>
      <p:ext uri="{BB962C8B-B14F-4D97-AF65-F5344CB8AC3E}">
        <p14:creationId xmlns:p14="http://schemas.microsoft.com/office/powerpoint/2010/main" val="307914012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01C3F20A-EB63-4791-8E91-02355C827046}"/>
              </a:ext>
            </a:extLst>
          </p:cNvPr>
          <p:cNvSpPr/>
          <p:nvPr/>
        </p:nvSpPr>
        <p:spPr>
          <a:xfrm>
            <a:off x="10614660" y="4971617"/>
            <a:ext cx="1195705" cy="1195705"/>
          </a:xfrm>
          <a:prstGeom prst="ellipse">
            <a:avLst/>
          </a:prstGeom>
          <a:solidFill>
            <a:srgbClr val="4C4856"/>
          </a:solidFill>
          <a:ln w="12700" cap="flat" cmpd="sng" algn="ctr">
            <a:noFill/>
            <a:prstDash val="solid"/>
            <a:miter lim="800000"/>
          </a:ln>
          <a:effectLst/>
        </p:spPr>
        <p:txBody>
          <a:bodyPr anchor="ctr"/>
          <a:lstStyle/>
          <a:p>
            <a:pPr marL="0" marR="0" lvl="0" indent="0" algn="ctr" defTabSz="1219200" eaLnBrk="1" fontAlgn="auto" latinLnBrk="0" hangingPunct="1">
              <a:lnSpc>
                <a:spcPct val="100000"/>
              </a:lnSpc>
              <a:spcBef>
                <a:spcPct val="0"/>
              </a:spcBef>
              <a:spcAft>
                <a:spcPct val="0"/>
              </a:spcAft>
              <a:buClrTx/>
              <a:buSzTx/>
              <a:buFontTx/>
              <a:buNone/>
              <a:defRPr/>
            </a:pPr>
            <a:endParaRPr kumimoji="0" lang="zh-CN" altLang="en-US" sz="3200" b="0" i="0" u="none" strike="noStrike" kern="0" cap="none" spc="0" normalizeH="0" baseline="0" noProof="0">
              <a:ln>
                <a:noFill/>
              </a:ln>
              <a:solidFill>
                <a:schemeClr val="tx1">
                  <a:lumMod val="65000"/>
                  <a:lumOff val="35000"/>
                </a:schemeClr>
              </a:solidFill>
              <a:effectLst/>
              <a:uLnTx/>
              <a:uFillTx/>
              <a:latin typeface="字魂105号-简雅黑" panose="00000500000000000000" pitchFamily="2" charset="-122"/>
              <a:ea typeface="字魂105号-简雅黑" panose="00000500000000000000" pitchFamily="2" charset="-122"/>
              <a:cs typeface="+mn-ea"/>
              <a:sym typeface="+mn-lt"/>
            </a:endParaRPr>
          </a:p>
        </p:txBody>
      </p:sp>
      <p:sp>
        <p:nvSpPr>
          <p:cNvPr id="8" name="camille">
            <a:extLst>
              <a:ext uri="{FF2B5EF4-FFF2-40B4-BE49-F238E27FC236}">
                <a16:creationId xmlns:a16="http://schemas.microsoft.com/office/drawing/2014/main" id="{D20B9270-E5B8-4431-9E34-BCE61CF665D5}"/>
              </a:ext>
            </a:extLst>
          </p:cNvPr>
          <p:cNvSpPr>
            <a:spLocks noEditPoints="1"/>
          </p:cNvSpPr>
          <p:nvPr/>
        </p:nvSpPr>
        <p:spPr bwMode="auto">
          <a:xfrm>
            <a:off x="6585585" y="4240530"/>
            <a:ext cx="530225" cy="477520"/>
          </a:xfrm>
          <a:custGeom>
            <a:avLst/>
            <a:gdLst>
              <a:gd name="T0" fmla="*/ 83 w 123"/>
              <a:gd name="T1" fmla="*/ 35 h 107"/>
              <a:gd name="T2" fmla="*/ 41 w 123"/>
              <a:gd name="T3" fmla="*/ 50 h 107"/>
              <a:gd name="T4" fmla="*/ 33 w 123"/>
              <a:gd name="T5" fmla="*/ 50 h 107"/>
              <a:gd name="T6" fmla="*/ 49 w 123"/>
              <a:gd name="T7" fmla="*/ 73 h 107"/>
              <a:gd name="T8" fmla="*/ 52 w 123"/>
              <a:gd name="T9" fmla="*/ 75 h 107"/>
              <a:gd name="T10" fmla="*/ 55 w 123"/>
              <a:gd name="T11" fmla="*/ 76 h 107"/>
              <a:gd name="T12" fmla="*/ 59 w 123"/>
              <a:gd name="T13" fmla="*/ 74 h 107"/>
              <a:gd name="T14" fmla="*/ 91 w 123"/>
              <a:gd name="T15" fmla="*/ 43 h 107"/>
              <a:gd name="T16" fmla="*/ 87 w 123"/>
              <a:gd name="T17" fmla="*/ 33 h 107"/>
              <a:gd name="T18" fmla="*/ 7 w 123"/>
              <a:gd name="T19" fmla="*/ 94 h 107"/>
              <a:gd name="T20" fmla="*/ 17 w 123"/>
              <a:gd name="T21" fmla="*/ 101 h 107"/>
              <a:gd name="T22" fmla="*/ 106 w 123"/>
              <a:gd name="T23" fmla="*/ 101 h 107"/>
              <a:gd name="T24" fmla="*/ 116 w 123"/>
              <a:gd name="T25" fmla="*/ 94 h 107"/>
              <a:gd name="T26" fmla="*/ 106 w 123"/>
              <a:gd name="T27" fmla="*/ 101 h 107"/>
              <a:gd name="T28" fmla="*/ 7 w 123"/>
              <a:gd name="T29" fmla="*/ 77 h 107"/>
              <a:gd name="T30" fmla="*/ 17 w 123"/>
              <a:gd name="T31" fmla="*/ 84 h 107"/>
              <a:gd name="T32" fmla="*/ 106 w 123"/>
              <a:gd name="T33" fmla="*/ 84 h 107"/>
              <a:gd name="T34" fmla="*/ 116 w 123"/>
              <a:gd name="T35" fmla="*/ 77 h 107"/>
              <a:gd name="T36" fmla="*/ 106 w 123"/>
              <a:gd name="T37" fmla="*/ 84 h 107"/>
              <a:gd name="T38" fmla="*/ 7 w 123"/>
              <a:gd name="T39" fmla="*/ 59 h 107"/>
              <a:gd name="T40" fmla="*/ 17 w 123"/>
              <a:gd name="T41" fmla="*/ 67 h 107"/>
              <a:gd name="T42" fmla="*/ 106 w 123"/>
              <a:gd name="T43" fmla="*/ 67 h 107"/>
              <a:gd name="T44" fmla="*/ 116 w 123"/>
              <a:gd name="T45" fmla="*/ 59 h 107"/>
              <a:gd name="T46" fmla="*/ 106 w 123"/>
              <a:gd name="T47" fmla="*/ 67 h 107"/>
              <a:gd name="T48" fmla="*/ 7 w 123"/>
              <a:gd name="T49" fmla="*/ 42 h 107"/>
              <a:gd name="T50" fmla="*/ 17 w 123"/>
              <a:gd name="T51" fmla="*/ 50 h 107"/>
              <a:gd name="T52" fmla="*/ 106 w 123"/>
              <a:gd name="T53" fmla="*/ 50 h 107"/>
              <a:gd name="T54" fmla="*/ 116 w 123"/>
              <a:gd name="T55" fmla="*/ 42 h 107"/>
              <a:gd name="T56" fmla="*/ 106 w 123"/>
              <a:gd name="T57" fmla="*/ 50 h 107"/>
              <a:gd name="T58" fmla="*/ 7 w 123"/>
              <a:gd name="T59" fmla="*/ 25 h 107"/>
              <a:gd name="T60" fmla="*/ 17 w 123"/>
              <a:gd name="T61" fmla="*/ 32 h 107"/>
              <a:gd name="T62" fmla="*/ 106 w 123"/>
              <a:gd name="T63" fmla="*/ 32 h 107"/>
              <a:gd name="T64" fmla="*/ 116 w 123"/>
              <a:gd name="T65" fmla="*/ 25 h 107"/>
              <a:gd name="T66" fmla="*/ 106 w 123"/>
              <a:gd name="T67" fmla="*/ 32 h 107"/>
              <a:gd name="T68" fmla="*/ 24 w 123"/>
              <a:gd name="T69" fmla="*/ 78 h 107"/>
              <a:gd name="T70" fmla="*/ 29 w 123"/>
              <a:gd name="T71" fmla="*/ 23 h 107"/>
              <a:gd name="T72" fmla="*/ 98 w 123"/>
              <a:gd name="T73" fmla="*/ 28 h 107"/>
              <a:gd name="T74" fmla="*/ 93 w 123"/>
              <a:gd name="T75" fmla="*/ 83 h 107"/>
              <a:gd name="T76" fmla="*/ 7 w 123"/>
              <a:gd name="T77" fmla="*/ 15 h 107"/>
              <a:gd name="T78" fmla="*/ 17 w 123"/>
              <a:gd name="T79" fmla="*/ 8 h 107"/>
              <a:gd name="T80" fmla="*/ 7 w 123"/>
              <a:gd name="T81" fmla="*/ 15 h 107"/>
              <a:gd name="T82" fmla="*/ 106 w 123"/>
              <a:gd name="T83" fmla="*/ 8 h 107"/>
              <a:gd name="T84" fmla="*/ 116 w 123"/>
              <a:gd name="T85" fmla="*/ 15 h 107"/>
              <a:gd name="T86" fmla="*/ 122 w 123"/>
              <a:gd name="T87" fmla="*/ 0 h 107"/>
              <a:gd name="T88" fmla="*/ 98 w 123"/>
              <a:gd name="T89" fmla="*/ 1 h 107"/>
              <a:gd name="T90" fmla="*/ 93 w 123"/>
              <a:gd name="T91" fmla="*/ 14 h 107"/>
              <a:gd name="T92" fmla="*/ 24 w 123"/>
              <a:gd name="T93" fmla="*/ 9 h 107"/>
              <a:gd name="T94" fmla="*/ 23 w 123"/>
              <a:gd name="T95" fmla="*/ 0 h 107"/>
              <a:gd name="T96" fmla="*/ 0 w 123"/>
              <a:gd name="T97" fmla="*/ 1 h 107"/>
              <a:gd name="T98" fmla="*/ 1 w 123"/>
              <a:gd name="T99" fmla="*/ 107 h 107"/>
              <a:gd name="T100" fmla="*/ 24 w 123"/>
              <a:gd name="T101" fmla="*/ 105 h 107"/>
              <a:gd name="T102" fmla="*/ 29 w 123"/>
              <a:gd name="T103" fmla="*/ 92 h 107"/>
              <a:gd name="T104" fmla="*/ 98 w 123"/>
              <a:gd name="T105" fmla="*/ 97 h 107"/>
              <a:gd name="T106" fmla="*/ 99 w 123"/>
              <a:gd name="T107" fmla="*/ 107 h 107"/>
              <a:gd name="T108" fmla="*/ 123 w 123"/>
              <a:gd name="T109" fmla="*/ 105 h 107"/>
              <a:gd name="T110" fmla="*/ 122 w 123"/>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107">
                <a:moveTo>
                  <a:pt x="87" y="33"/>
                </a:moveTo>
                <a:cubicBezTo>
                  <a:pt x="86" y="33"/>
                  <a:pt x="84" y="34"/>
                  <a:pt x="83" y="35"/>
                </a:cubicBezTo>
                <a:cubicBezTo>
                  <a:pt x="55" y="62"/>
                  <a:pt x="55" y="62"/>
                  <a:pt x="55" y="62"/>
                </a:cubicBezTo>
                <a:cubicBezTo>
                  <a:pt x="41" y="50"/>
                  <a:pt x="41" y="50"/>
                  <a:pt x="41" y="50"/>
                </a:cubicBezTo>
                <a:cubicBezTo>
                  <a:pt x="40" y="49"/>
                  <a:pt x="38" y="48"/>
                  <a:pt x="37" y="48"/>
                </a:cubicBezTo>
                <a:cubicBezTo>
                  <a:pt x="36" y="48"/>
                  <a:pt x="34" y="49"/>
                  <a:pt x="33" y="50"/>
                </a:cubicBezTo>
                <a:cubicBezTo>
                  <a:pt x="31" y="52"/>
                  <a:pt x="31" y="56"/>
                  <a:pt x="33" y="58"/>
                </a:cubicBezTo>
                <a:cubicBezTo>
                  <a:pt x="49" y="73"/>
                  <a:pt x="49" y="73"/>
                  <a:pt x="49" y="73"/>
                </a:cubicBezTo>
                <a:cubicBezTo>
                  <a:pt x="49" y="73"/>
                  <a:pt x="50" y="74"/>
                  <a:pt x="50" y="74"/>
                </a:cubicBezTo>
                <a:cubicBezTo>
                  <a:pt x="51" y="75"/>
                  <a:pt x="51" y="75"/>
                  <a:pt x="52" y="75"/>
                </a:cubicBezTo>
                <a:cubicBezTo>
                  <a:pt x="53" y="76"/>
                  <a:pt x="54" y="76"/>
                  <a:pt x="55" y="76"/>
                </a:cubicBezTo>
                <a:cubicBezTo>
                  <a:pt x="55" y="76"/>
                  <a:pt x="55" y="76"/>
                  <a:pt x="55" y="76"/>
                </a:cubicBezTo>
                <a:cubicBezTo>
                  <a:pt x="56" y="76"/>
                  <a:pt x="57" y="75"/>
                  <a:pt x="57" y="75"/>
                </a:cubicBezTo>
                <a:cubicBezTo>
                  <a:pt x="58" y="75"/>
                  <a:pt x="59" y="74"/>
                  <a:pt x="59" y="74"/>
                </a:cubicBezTo>
                <a:cubicBezTo>
                  <a:pt x="60" y="74"/>
                  <a:pt x="60" y="73"/>
                  <a:pt x="60" y="73"/>
                </a:cubicBezTo>
                <a:cubicBezTo>
                  <a:pt x="91" y="43"/>
                  <a:pt x="91" y="43"/>
                  <a:pt x="91" y="43"/>
                </a:cubicBezTo>
                <a:cubicBezTo>
                  <a:pt x="93" y="41"/>
                  <a:pt x="93" y="38"/>
                  <a:pt x="91" y="35"/>
                </a:cubicBezTo>
                <a:cubicBezTo>
                  <a:pt x="90" y="34"/>
                  <a:pt x="89" y="33"/>
                  <a:pt x="87" y="33"/>
                </a:cubicBezTo>
                <a:moveTo>
                  <a:pt x="7" y="101"/>
                </a:moveTo>
                <a:cubicBezTo>
                  <a:pt x="7" y="94"/>
                  <a:pt x="7" y="94"/>
                  <a:pt x="7" y="94"/>
                </a:cubicBezTo>
                <a:cubicBezTo>
                  <a:pt x="17" y="94"/>
                  <a:pt x="17" y="94"/>
                  <a:pt x="17" y="94"/>
                </a:cubicBezTo>
                <a:cubicBezTo>
                  <a:pt x="17" y="101"/>
                  <a:pt x="17" y="101"/>
                  <a:pt x="17" y="101"/>
                </a:cubicBezTo>
                <a:cubicBezTo>
                  <a:pt x="7" y="101"/>
                  <a:pt x="7" y="101"/>
                  <a:pt x="7" y="101"/>
                </a:cubicBezTo>
                <a:moveTo>
                  <a:pt x="106" y="101"/>
                </a:moveTo>
                <a:cubicBezTo>
                  <a:pt x="106" y="94"/>
                  <a:pt x="106" y="94"/>
                  <a:pt x="106" y="94"/>
                </a:cubicBezTo>
                <a:cubicBezTo>
                  <a:pt x="116" y="94"/>
                  <a:pt x="116" y="94"/>
                  <a:pt x="116" y="94"/>
                </a:cubicBezTo>
                <a:cubicBezTo>
                  <a:pt x="116" y="101"/>
                  <a:pt x="116" y="101"/>
                  <a:pt x="116" y="101"/>
                </a:cubicBezTo>
                <a:cubicBezTo>
                  <a:pt x="106" y="101"/>
                  <a:pt x="106" y="101"/>
                  <a:pt x="106" y="101"/>
                </a:cubicBezTo>
                <a:moveTo>
                  <a:pt x="7" y="84"/>
                </a:moveTo>
                <a:cubicBezTo>
                  <a:pt x="7" y="77"/>
                  <a:pt x="7" y="77"/>
                  <a:pt x="7" y="77"/>
                </a:cubicBezTo>
                <a:cubicBezTo>
                  <a:pt x="17" y="77"/>
                  <a:pt x="17" y="77"/>
                  <a:pt x="17" y="77"/>
                </a:cubicBezTo>
                <a:cubicBezTo>
                  <a:pt x="17" y="84"/>
                  <a:pt x="17" y="84"/>
                  <a:pt x="17" y="84"/>
                </a:cubicBezTo>
                <a:cubicBezTo>
                  <a:pt x="7" y="84"/>
                  <a:pt x="7" y="84"/>
                  <a:pt x="7" y="84"/>
                </a:cubicBezTo>
                <a:moveTo>
                  <a:pt x="106" y="84"/>
                </a:moveTo>
                <a:cubicBezTo>
                  <a:pt x="106" y="77"/>
                  <a:pt x="106" y="77"/>
                  <a:pt x="106" y="77"/>
                </a:cubicBezTo>
                <a:cubicBezTo>
                  <a:pt x="116" y="77"/>
                  <a:pt x="116" y="77"/>
                  <a:pt x="116" y="77"/>
                </a:cubicBezTo>
                <a:cubicBezTo>
                  <a:pt x="116" y="84"/>
                  <a:pt x="116" y="84"/>
                  <a:pt x="116" y="84"/>
                </a:cubicBezTo>
                <a:cubicBezTo>
                  <a:pt x="106" y="84"/>
                  <a:pt x="106" y="84"/>
                  <a:pt x="106" y="84"/>
                </a:cubicBezTo>
                <a:moveTo>
                  <a:pt x="7" y="67"/>
                </a:moveTo>
                <a:cubicBezTo>
                  <a:pt x="7" y="59"/>
                  <a:pt x="7" y="59"/>
                  <a:pt x="7" y="59"/>
                </a:cubicBezTo>
                <a:cubicBezTo>
                  <a:pt x="17" y="59"/>
                  <a:pt x="17" y="59"/>
                  <a:pt x="17" y="59"/>
                </a:cubicBezTo>
                <a:cubicBezTo>
                  <a:pt x="17" y="67"/>
                  <a:pt x="17" y="67"/>
                  <a:pt x="17" y="67"/>
                </a:cubicBezTo>
                <a:cubicBezTo>
                  <a:pt x="7" y="67"/>
                  <a:pt x="7" y="67"/>
                  <a:pt x="7" y="67"/>
                </a:cubicBezTo>
                <a:moveTo>
                  <a:pt x="106" y="67"/>
                </a:moveTo>
                <a:cubicBezTo>
                  <a:pt x="106" y="59"/>
                  <a:pt x="106" y="59"/>
                  <a:pt x="106" y="59"/>
                </a:cubicBezTo>
                <a:cubicBezTo>
                  <a:pt x="116" y="59"/>
                  <a:pt x="116" y="59"/>
                  <a:pt x="116" y="59"/>
                </a:cubicBezTo>
                <a:cubicBezTo>
                  <a:pt x="116" y="67"/>
                  <a:pt x="116" y="67"/>
                  <a:pt x="116" y="67"/>
                </a:cubicBezTo>
                <a:cubicBezTo>
                  <a:pt x="106" y="67"/>
                  <a:pt x="106" y="67"/>
                  <a:pt x="106" y="67"/>
                </a:cubicBezTo>
                <a:moveTo>
                  <a:pt x="7" y="50"/>
                </a:moveTo>
                <a:cubicBezTo>
                  <a:pt x="7" y="42"/>
                  <a:pt x="7" y="42"/>
                  <a:pt x="7" y="42"/>
                </a:cubicBezTo>
                <a:cubicBezTo>
                  <a:pt x="17" y="42"/>
                  <a:pt x="17" y="42"/>
                  <a:pt x="17" y="42"/>
                </a:cubicBezTo>
                <a:cubicBezTo>
                  <a:pt x="17" y="50"/>
                  <a:pt x="17" y="50"/>
                  <a:pt x="17" y="50"/>
                </a:cubicBezTo>
                <a:cubicBezTo>
                  <a:pt x="7" y="50"/>
                  <a:pt x="7" y="50"/>
                  <a:pt x="7" y="50"/>
                </a:cubicBezTo>
                <a:moveTo>
                  <a:pt x="106" y="50"/>
                </a:moveTo>
                <a:cubicBezTo>
                  <a:pt x="106" y="42"/>
                  <a:pt x="106" y="42"/>
                  <a:pt x="106" y="42"/>
                </a:cubicBezTo>
                <a:cubicBezTo>
                  <a:pt x="116" y="42"/>
                  <a:pt x="116" y="42"/>
                  <a:pt x="116" y="42"/>
                </a:cubicBezTo>
                <a:cubicBezTo>
                  <a:pt x="116" y="50"/>
                  <a:pt x="116" y="50"/>
                  <a:pt x="116" y="50"/>
                </a:cubicBezTo>
                <a:cubicBezTo>
                  <a:pt x="106" y="50"/>
                  <a:pt x="106" y="50"/>
                  <a:pt x="106" y="50"/>
                </a:cubicBezTo>
                <a:moveTo>
                  <a:pt x="7" y="32"/>
                </a:moveTo>
                <a:cubicBezTo>
                  <a:pt x="7" y="25"/>
                  <a:pt x="7" y="25"/>
                  <a:pt x="7" y="25"/>
                </a:cubicBezTo>
                <a:cubicBezTo>
                  <a:pt x="17" y="25"/>
                  <a:pt x="17" y="25"/>
                  <a:pt x="17" y="25"/>
                </a:cubicBezTo>
                <a:cubicBezTo>
                  <a:pt x="17" y="32"/>
                  <a:pt x="17" y="32"/>
                  <a:pt x="17" y="32"/>
                </a:cubicBezTo>
                <a:cubicBezTo>
                  <a:pt x="7" y="32"/>
                  <a:pt x="7" y="32"/>
                  <a:pt x="7" y="32"/>
                </a:cubicBezTo>
                <a:moveTo>
                  <a:pt x="106" y="32"/>
                </a:moveTo>
                <a:cubicBezTo>
                  <a:pt x="106" y="25"/>
                  <a:pt x="106" y="25"/>
                  <a:pt x="106" y="25"/>
                </a:cubicBezTo>
                <a:cubicBezTo>
                  <a:pt x="116" y="25"/>
                  <a:pt x="116" y="25"/>
                  <a:pt x="116" y="25"/>
                </a:cubicBezTo>
                <a:cubicBezTo>
                  <a:pt x="116" y="32"/>
                  <a:pt x="116" y="32"/>
                  <a:pt x="116" y="32"/>
                </a:cubicBezTo>
                <a:cubicBezTo>
                  <a:pt x="106" y="32"/>
                  <a:pt x="106" y="32"/>
                  <a:pt x="106" y="32"/>
                </a:cubicBezTo>
                <a:moveTo>
                  <a:pt x="29" y="83"/>
                </a:moveTo>
                <a:cubicBezTo>
                  <a:pt x="27" y="83"/>
                  <a:pt x="24" y="81"/>
                  <a:pt x="24" y="78"/>
                </a:cubicBezTo>
                <a:cubicBezTo>
                  <a:pt x="24" y="28"/>
                  <a:pt x="24" y="28"/>
                  <a:pt x="24" y="28"/>
                </a:cubicBezTo>
                <a:cubicBezTo>
                  <a:pt x="24" y="25"/>
                  <a:pt x="27" y="23"/>
                  <a:pt x="29" y="23"/>
                </a:cubicBezTo>
                <a:cubicBezTo>
                  <a:pt x="93" y="23"/>
                  <a:pt x="93" y="23"/>
                  <a:pt x="93" y="23"/>
                </a:cubicBezTo>
                <a:cubicBezTo>
                  <a:pt x="96" y="23"/>
                  <a:pt x="98" y="25"/>
                  <a:pt x="98" y="28"/>
                </a:cubicBezTo>
                <a:cubicBezTo>
                  <a:pt x="98" y="78"/>
                  <a:pt x="98" y="78"/>
                  <a:pt x="98" y="78"/>
                </a:cubicBezTo>
                <a:cubicBezTo>
                  <a:pt x="98" y="81"/>
                  <a:pt x="96" y="83"/>
                  <a:pt x="93" y="83"/>
                </a:cubicBezTo>
                <a:cubicBezTo>
                  <a:pt x="29" y="83"/>
                  <a:pt x="29" y="83"/>
                  <a:pt x="29" y="83"/>
                </a:cubicBezTo>
                <a:moveTo>
                  <a:pt x="7" y="15"/>
                </a:moveTo>
                <a:cubicBezTo>
                  <a:pt x="7" y="8"/>
                  <a:pt x="7" y="8"/>
                  <a:pt x="7" y="8"/>
                </a:cubicBezTo>
                <a:cubicBezTo>
                  <a:pt x="17" y="8"/>
                  <a:pt x="17" y="8"/>
                  <a:pt x="17" y="8"/>
                </a:cubicBezTo>
                <a:cubicBezTo>
                  <a:pt x="17" y="15"/>
                  <a:pt x="17" y="15"/>
                  <a:pt x="17" y="15"/>
                </a:cubicBezTo>
                <a:cubicBezTo>
                  <a:pt x="7" y="15"/>
                  <a:pt x="7" y="15"/>
                  <a:pt x="7" y="15"/>
                </a:cubicBezTo>
                <a:moveTo>
                  <a:pt x="106" y="15"/>
                </a:moveTo>
                <a:cubicBezTo>
                  <a:pt x="106" y="8"/>
                  <a:pt x="106" y="8"/>
                  <a:pt x="106" y="8"/>
                </a:cubicBezTo>
                <a:cubicBezTo>
                  <a:pt x="116" y="8"/>
                  <a:pt x="116" y="8"/>
                  <a:pt x="116" y="8"/>
                </a:cubicBezTo>
                <a:cubicBezTo>
                  <a:pt x="116" y="15"/>
                  <a:pt x="116" y="15"/>
                  <a:pt x="116" y="15"/>
                </a:cubicBezTo>
                <a:cubicBezTo>
                  <a:pt x="106" y="15"/>
                  <a:pt x="106" y="15"/>
                  <a:pt x="106" y="15"/>
                </a:cubicBezTo>
                <a:moveTo>
                  <a:pt x="122" y="0"/>
                </a:moveTo>
                <a:cubicBezTo>
                  <a:pt x="99" y="0"/>
                  <a:pt x="99" y="0"/>
                  <a:pt x="99" y="0"/>
                </a:cubicBezTo>
                <a:cubicBezTo>
                  <a:pt x="99" y="0"/>
                  <a:pt x="98" y="1"/>
                  <a:pt x="98" y="1"/>
                </a:cubicBezTo>
                <a:cubicBezTo>
                  <a:pt x="98" y="9"/>
                  <a:pt x="98" y="9"/>
                  <a:pt x="98" y="9"/>
                </a:cubicBezTo>
                <a:cubicBezTo>
                  <a:pt x="98" y="11"/>
                  <a:pt x="96" y="14"/>
                  <a:pt x="93" y="14"/>
                </a:cubicBezTo>
                <a:cubicBezTo>
                  <a:pt x="29" y="14"/>
                  <a:pt x="29" y="14"/>
                  <a:pt x="29" y="14"/>
                </a:cubicBezTo>
                <a:cubicBezTo>
                  <a:pt x="27" y="14"/>
                  <a:pt x="24" y="11"/>
                  <a:pt x="24" y="9"/>
                </a:cubicBezTo>
                <a:cubicBezTo>
                  <a:pt x="24" y="1"/>
                  <a:pt x="24" y="1"/>
                  <a:pt x="24" y="1"/>
                </a:cubicBezTo>
                <a:cubicBezTo>
                  <a:pt x="24" y="1"/>
                  <a:pt x="24" y="0"/>
                  <a:pt x="23" y="0"/>
                </a:cubicBezTo>
                <a:cubicBezTo>
                  <a:pt x="1" y="0"/>
                  <a:pt x="1" y="0"/>
                  <a:pt x="1" y="0"/>
                </a:cubicBezTo>
                <a:cubicBezTo>
                  <a:pt x="1" y="0"/>
                  <a:pt x="0" y="1"/>
                  <a:pt x="0" y="1"/>
                </a:cubicBezTo>
                <a:cubicBezTo>
                  <a:pt x="0" y="105"/>
                  <a:pt x="0" y="105"/>
                  <a:pt x="0" y="105"/>
                </a:cubicBezTo>
                <a:cubicBezTo>
                  <a:pt x="0" y="106"/>
                  <a:pt x="1" y="107"/>
                  <a:pt x="1" y="107"/>
                </a:cubicBezTo>
                <a:cubicBezTo>
                  <a:pt x="23" y="107"/>
                  <a:pt x="23" y="107"/>
                  <a:pt x="23" y="107"/>
                </a:cubicBezTo>
                <a:cubicBezTo>
                  <a:pt x="24" y="107"/>
                  <a:pt x="24" y="106"/>
                  <a:pt x="24" y="105"/>
                </a:cubicBezTo>
                <a:cubicBezTo>
                  <a:pt x="24" y="97"/>
                  <a:pt x="24" y="97"/>
                  <a:pt x="24" y="97"/>
                </a:cubicBezTo>
                <a:cubicBezTo>
                  <a:pt x="24" y="95"/>
                  <a:pt x="27" y="92"/>
                  <a:pt x="29" y="92"/>
                </a:cubicBezTo>
                <a:cubicBezTo>
                  <a:pt x="93" y="92"/>
                  <a:pt x="93" y="92"/>
                  <a:pt x="93" y="92"/>
                </a:cubicBezTo>
                <a:cubicBezTo>
                  <a:pt x="96" y="92"/>
                  <a:pt x="98" y="95"/>
                  <a:pt x="98" y="97"/>
                </a:cubicBezTo>
                <a:cubicBezTo>
                  <a:pt x="98" y="105"/>
                  <a:pt x="98" y="105"/>
                  <a:pt x="98" y="105"/>
                </a:cubicBezTo>
                <a:cubicBezTo>
                  <a:pt x="98" y="106"/>
                  <a:pt x="99" y="107"/>
                  <a:pt x="99" y="107"/>
                </a:cubicBezTo>
                <a:cubicBezTo>
                  <a:pt x="122" y="107"/>
                  <a:pt x="122" y="107"/>
                  <a:pt x="122" y="107"/>
                </a:cubicBezTo>
                <a:cubicBezTo>
                  <a:pt x="123" y="107"/>
                  <a:pt x="123" y="106"/>
                  <a:pt x="123" y="105"/>
                </a:cubicBezTo>
                <a:cubicBezTo>
                  <a:pt x="123" y="1"/>
                  <a:pt x="123" y="1"/>
                  <a:pt x="123" y="1"/>
                </a:cubicBezTo>
                <a:cubicBezTo>
                  <a:pt x="123" y="1"/>
                  <a:pt x="123" y="0"/>
                  <a:pt x="122" y="0"/>
                </a:cubicBezTo>
              </a:path>
            </a:pathLst>
          </a:custGeom>
          <a:solidFill>
            <a:schemeClr val="bg1"/>
          </a:solidFill>
          <a:ln>
            <a:noFill/>
          </a:ln>
        </p:spPr>
        <p:txBody>
          <a:bodyPr/>
          <a:lstStyle/>
          <a:p>
            <a:endParaRPr/>
          </a:p>
        </p:txBody>
      </p:sp>
      <p:sp>
        <p:nvSpPr>
          <p:cNvPr id="9" name="camille">
            <a:extLst>
              <a:ext uri="{FF2B5EF4-FFF2-40B4-BE49-F238E27FC236}">
                <a16:creationId xmlns:a16="http://schemas.microsoft.com/office/drawing/2014/main" id="{EF93524D-3913-42A1-B190-88F3A478CDDB}"/>
              </a:ext>
            </a:extLst>
          </p:cNvPr>
          <p:cNvSpPr>
            <a:spLocks noEditPoints="1"/>
          </p:cNvSpPr>
          <p:nvPr/>
        </p:nvSpPr>
        <p:spPr bwMode="auto">
          <a:xfrm>
            <a:off x="10902632" y="5353251"/>
            <a:ext cx="619760" cy="432435"/>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txBody>
          <a:bodyPr/>
          <a:lstStyle/>
          <a:p>
            <a:endParaRPr/>
          </a:p>
        </p:txBody>
      </p:sp>
      <p:sp>
        <p:nvSpPr>
          <p:cNvPr id="10" name="camille 37">
            <a:extLst>
              <a:ext uri="{FF2B5EF4-FFF2-40B4-BE49-F238E27FC236}">
                <a16:creationId xmlns:a16="http://schemas.microsoft.com/office/drawing/2014/main" id="{8B6A8B32-E00E-4465-A0DF-D2C015AC8F53}"/>
              </a:ext>
            </a:extLst>
          </p:cNvPr>
          <p:cNvSpPr>
            <a:spLocks noEditPoints="1"/>
          </p:cNvSpPr>
          <p:nvPr/>
        </p:nvSpPr>
        <p:spPr bwMode="auto">
          <a:xfrm>
            <a:off x="5083810" y="2779395"/>
            <a:ext cx="525780" cy="496570"/>
          </a:xfrm>
          <a:custGeom>
            <a:avLst/>
            <a:gdLst>
              <a:gd name="T0" fmla="*/ 38 w 121"/>
              <a:gd name="T1" fmla="*/ 42 h 114"/>
              <a:gd name="T2" fmla="*/ 38 w 121"/>
              <a:gd name="T3" fmla="*/ 47 h 114"/>
              <a:gd name="T4" fmla="*/ 76 w 121"/>
              <a:gd name="T5" fmla="*/ 44 h 114"/>
              <a:gd name="T6" fmla="*/ 87 w 121"/>
              <a:gd name="T7" fmla="*/ 32 h 114"/>
              <a:gd name="T8" fmla="*/ 35 w 121"/>
              <a:gd name="T9" fmla="*/ 35 h 114"/>
              <a:gd name="T10" fmla="*/ 38 w 121"/>
              <a:gd name="T11" fmla="*/ 37 h 114"/>
              <a:gd name="T12" fmla="*/ 89 w 121"/>
              <a:gd name="T13" fmla="*/ 35 h 114"/>
              <a:gd name="T14" fmla="*/ 87 w 121"/>
              <a:gd name="T15" fmla="*/ 32 h 114"/>
              <a:gd name="T16" fmla="*/ 38 w 121"/>
              <a:gd name="T17" fmla="*/ 22 h 114"/>
              <a:gd name="T18" fmla="*/ 35 w 121"/>
              <a:gd name="T19" fmla="*/ 26 h 114"/>
              <a:gd name="T20" fmla="*/ 87 w 121"/>
              <a:gd name="T21" fmla="*/ 28 h 114"/>
              <a:gd name="T22" fmla="*/ 89 w 121"/>
              <a:gd name="T23" fmla="*/ 25 h 114"/>
              <a:gd name="T24" fmla="*/ 19 w 121"/>
              <a:gd name="T25" fmla="*/ 105 h 114"/>
              <a:gd name="T26" fmla="*/ 103 w 121"/>
              <a:gd name="T27" fmla="*/ 105 h 114"/>
              <a:gd name="T28" fmla="*/ 9 w 121"/>
              <a:gd name="T29" fmla="*/ 100 h 114"/>
              <a:gd name="T30" fmla="*/ 41 w 121"/>
              <a:gd name="T31" fmla="*/ 74 h 114"/>
              <a:gd name="T32" fmla="*/ 112 w 121"/>
              <a:gd name="T33" fmla="*/ 99 h 114"/>
              <a:gd name="T34" fmla="*/ 112 w 121"/>
              <a:gd name="T35" fmla="*/ 53 h 114"/>
              <a:gd name="T36" fmla="*/ 16 w 121"/>
              <a:gd name="T37" fmla="*/ 48 h 114"/>
              <a:gd name="T38" fmla="*/ 9 w 121"/>
              <a:gd name="T39" fmla="*/ 37 h 114"/>
              <a:gd name="T40" fmla="*/ 13 w 121"/>
              <a:gd name="T41" fmla="*/ 35 h 114"/>
              <a:gd name="T42" fmla="*/ 16 w 121"/>
              <a:gd name="T43" fmla="*/ 48 h 114"/>
              <a:gd name="T44" fmla="*/ 105 w 121"/>
              <a:gd name="T45" fmla="*/ 35 h 114"/>
              <a:gd name="T46" fmla="*/ 111 w 121"/>
              <a:gd name="T47" fmla="*/ 36 h 114"/>
              <a:gd name="T48" fmla="*/ 112 w 121"/>
              <a:gd name="T49" fmla="*/ 42 h 114"/>
              <a:gd name="T50" fmla="*/ 48 w 121"/>
              <a:gd name="T51" fmla="*/ 68 h 114"/>
              <a:gd name="T52" fmla="*/ 26 w 121"/>
              <a:gd name="T53" fmla="*/ 53 h 114"/>
              <a:gd name="T54" fmla="*/ 26 w 121"/>
              <a:gd name="T55" fmla="*/ 26 h 114"/>
              <a:gd name="T56" fmla="*/ 36 w 121"/>
              <a:gd name="T57" fmla="*/ 10 h 114"/>
              <a:gd name="T58" fmla="*/ 95 w 121"/>
              <a:gd name="T59" fmla="*/ 20 h 114"/>
              <a:gd name="T60" fmla="*/ 95 w 121"/>
              <a:gd name="T61" fmla="*/ 35 h 114"/>
              <a:gd name="T62" fmla="*/ 95 w 121"/>
              <a:gd name="T63" fmla="*/ 54 h 114"/>
              <a:gd name="T64" fmla="*/ 60 w 121"/>
              <a:gd name="T65" fmla="*/ 59 h 114"/>
              <a:gd name="T66" fmla="*/ 84 w 121"/>
              <a:gd name="T67" fmla="*/ 0 h 114"/>
              <a:gd name="T68" fmla="*/ 16 w 121"/>
              <a:gd name="T69" fmla="*/ 20 h 114"/>
              <a:gd name="T70" fmla="*/ 13 w 121"/>
              <a:gd name="T71" fmla="*/ 26 h 114"/>
              <a:gd name="T72" fmla="*/ 0 w 121"/>
              <a:gd name="T73" fmla="*/ 103 h 114"/>
              <a:gd name="T74" fmla="*/ 109 w 121"/>
              <a:gd name="T75" fmla="*/ 114 h 114"/>
              <a:gd name="T76" fmla="*/ 121 w 121"/>
              <a:gd name="T77" fmla="*/ 37 h 114"/>
              <a:gd name="T78" fmla="*/ 105 w 121"/>
              <a:gd name="T79" fmla="*/ 26 h 114"/>
              <a:gd name="T80" fmla="*/ 84 w 121"/>
              <a:gd name="T8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14">
                <a:moveTo>
                  <a:pt x="74" y="42"/>
                </a:moveTo>
                <a:cubicBezTo>
                  <a:pt x="38" y="42"/>
                  <a:pt x="38" y="42"/>
                  <a:pt x="38" y="42"/>
                </a:cubicBezTo>
                <a:cubicBezTo>
                  <a:pt x="36" y="42"/>
                  <a:pt x="35" y="43"/>
                  <a:pt x="35" y="44"/>
                </a:cubicBezTo>
                <a:cubicBezTo>
                  <a:pt x="35" y="46"/>
                  <a:pt x="36" y="47"/>
                  <a:pt x="38" y="47"/>
                </a:cubicBezTo>
                <a:cubicBezTo>
                  <a:pt x="74" y="47"/>
                  <a:pt x="74" y="47"/>
                  <a:pt x="74" y="47"/>
                </a:cubicBezTo>
                <a:cubicBezTo>
                  <a:pt x="75" y="47"/>
                  <a:pt x="76" y="46"/>
                  <a:pt x="76" y="44"/>
                </a:cubicBezTo>
                <a:cubicBezTo>
                  <a:pt x="76" y="43"/>
                  <a:pt x="75" y="42"/>
                  <a:pt x="74" y="42"/>
                </a:cubicBezTo>
                <a:moveTo>
                  <a:pt x="87" y="32"/>
                </a:moveTo>
                <a:cubicBezTo>
                  <a:pt x="38" y="32"/>
                  <a:pt x="38" y="32"/>
                  <a:pt x="38" y="32"/>
                </a:cubicBezTo>
                <a:cubicBezTo>
                  <a:pt x="36" y="32"/>
                  <a:pt x="35" y="33"/>
                  <a:pt x="35" y="35"/>
                </a:cubicBezTo>
                <a:cubicBezTo>
                  <a:pt x="35" y="35"/>
                  <a:pt x="35" y="35"/>
                  <a:pt x="35" y="35"/>
                </a:cubicBezTo>
                <a:cubicBezTo>
                  <a:pt x="35" y="36"/>
                  <a:pt x="36" y="37"/>
                  <a:pt x="38" y="37"/>
                </a:cubicBezTo>
                <a:cubicBezTo>
                  <a:pt x="87" y="37"/>
                  <a:pt x="87" y="37"/>
                  <a:pt x="87" y="37"/>
                </a:cubicBezTo>
                <a:cubicBezTo>
                  <a:pt x="88" y="37"/>
                  <a:pt x="89" y="36"/>
                  <a:pt x="89" y="35"/>
                </a:cubicBezTo>
                <a:cubicBezTo>
                  <a:pt x="89" y="35"/>
                  <a:pt x="89" y="35"/>
                  <a:pt x="89" y="35"/>
                </a:cubicBezTo>
                <a:cubicBezTo>
                  <a:pt x="89" y="33"/>
                  <a:pt x="88" y="32"/>
                  <a:pt x="87" y="32"/>
                </a:cubicBezTo>
                <a:moveTo>
                  <a:pt x="87" y="22"/>
                </a:moveTo>
                <a:cubicBezTo>
                  <a:pt x="38" y="22"/>
                  <a:pt x="38" y="22"/>
                  <a:pt x="38" y="22"/>
                </a:cubicBezTo>
                <a:cubicBezTo>
                  <a:pt x="36" y="22"/>
                  <a:pt x="35" y="24"/>
                  <a:pt x="35" y="25"/>
                </a:cubicBezTo>
                <a:cubicBezTo>
                  <a:pt x="35" y="25"/>
                  <a:pt x="35" y="26"/>
                  <a:pt x="35" y="26"/>
                </a:cubicBezTo>
                <a:cubicBezTo>
                  <a:pt x="36" y="27"/>
                  <a:pt x="37" y="28"/>
                  <a:pt x="38" y="28"/>
                </a:cubicBezTo>
                <a:cubicBezTo>
                  <a:pt x="87" y="28"/>
                  <a:pt x="87" y="28"/>
                  <a:pt x="87" y="28"/>
                </a:cubicBezTo>
                <a:cubicBezTo>
                  <a:pt x="88" y="28"/>
                  <a:pt x="89" y="27"/>
                  <a:pt x="89" y="26"/>
                </a:cubicBezTo>
                <a:cubicBezTo>
                  <a:pt x="89" y="26"/>
                  <a:pt x="89" y="25"/>
                  <a:pt x="89" y="25"/>
                </a:cubicBezTo>
                <a:cubicBezTo>
                  <a:pt x="89" y="24"/>
                  <a:pt x="88" y="22"/>
                  <a:pt x="87" y="22"/>
                </a:cubicBezTo>
                <a:moveTo>
                  <a:pt x="19" y="105"/>
                </a:moveTo>
                <a:cubicBezTo>
                  <a:pt x="60" y="71"/>
                  <a:pt x="60" y="71"/>
                  <a:pt x="60" y="71"/>
                </a:cubicBezTo>
                <a:cubicBezTo>
                  <a:pt x="103" y="105"/>
                  <a:pt x="103" y="105"/>
                  <a:pt x="103" y="105"/>
                </a:cubicBezTo>
                <a:cubicBezTo>
                  <a:pt x="19" y="105"/>
                  <a:pt x="19" y="105"/>
                  <a:pt x="19" y="105"/>
                </a:cubicBezTo>
                <a:moveTo>
                  <a:pt x="9" y="100"/>
                </a:moveTo>
                <a:cubicBezTo>
                  <a:pt x="9" y="54"/>
                  <a:pt x="9" y="54"/>
                  <a:pt x="9" y="54"/>
                </a:cubicBezTo>
                <a:cubicBezTo>
                  <a:pt x="41" y="74"/>
                  <a:pt x="41" y="74"/>
                  <a:pt x="41" y="74"/>
                </a:cubicBezTo>
                <a:cubicBezTo>
                  <a:pt x="9" y="100"/>
                  <a:pt x="9" y="100"/>
                  <a:pt x="9" y="100"/>
                </a:cubicBezTo>
                <a:moveTo>
                  <a:pt x="112" y="99"/>
                </a:moveTo>
                <a:cubicBezTo>
                  <a:pt x="80" y="74"/>
                  <a:pt x="80" y="74"/>
                  <a:pt x="80" y="74"/>
                </a:cubicBezTo>
                <a:cubicBezTo>
                  <a:pt x="112" y="53"/>
                  <a:pt x="112" y="53"/>
                  <a:pt x="112" y="53"/>
                </a:cubicBezTo>
                <a:cubicBezTo>
                  <a:pt x="112" y="99"/>
                  <a:pt x="112" y="99"/>
                  <a:pt x="112" y="99"/>
                </a:cubicBezTo>
                <a:moveTo>
                  <a:pt x="16" y="48"/>
                </a:moveTo>
                <a:cubicBezTo>
                  <a:pt x="9" y="43"/>
                  <a:pt x="9" y="43"/>
                  <a:pt x="9" y="43"/>
                </a:cubicBezTo>
                <a:cubicBezTo>
                  <a:pt x="9" y="37"/>
                  <a:pt x="9" y="37"/>
                  <a:pt x="9" y="37"/>
                </a:cubicBezTo>
                <a:cubicBezTo>
                  <a:pt x="9" y="37"/>
                  <a:pt x="10" y="37"/>
                  <a:pt x="10" y="36"/>
                </a:cubicBezTo>
                <a:cubicBezTo>
                  <a:pt x="11" y="36"/>
                  <a:pt x="12" y="35"/>
                  <a:pt x="13" y="35"/>
                </a:cubicBezTo>
                <a:cubicBezTo>
                  <a:pt x="16" y="35"/>
                  <a:pt x="16" y="35"/>
                  <a:pt x="16" y="35"/>
                </a:cubicBezTo>
                <a:cubicBezTo>
                  <a:pt x="16" y="48"/>
                  <a:pt x="16" y="48"/>
                  <a:pt x="16" y="48"/>
                </a:cubicBezTo>
                <a:moveTo>
                  <a:pt x="105" y="47"/>
                </a:moveTo>
                <a:cubicBezTo>
                  <a:pt x="105" y="35"/>
                  <a:pt x="105" y="35"/>
                  <a:pt x="105" y="35"/>
                </a:cubicBezTo>
                <a:cubicBezTo>
                  <a:pt x="109" y="35"/>
                  <a:pt x="109" y="35"/>
                  <a:pt x="109" y="35"/>
                </a:cubicBezTo>
                <a:cubicBezTo>
                  <a:pt x="110" y="35"/>
                  <a:pt x="111" y="36"/>
                  <a:pt x="111" y="36"/>
                </a:cubicBezTo>
                <a:cubicBezTo>
                  <a:pt x="112" y="37"/>
                  <a:pt x="112" y="37"/>
                  <a:pt x="112" y="37"/>
                </a:cubicBezTo>
                <a:cubicBezTo>
                  <a:pt x="112" y="42"/>
                  <a:pt x="112" y="42"/>
                  <a:pt x="112" y="42"/>
                </a:cubicBezTo>
                <a:cubicBezTo>
                  <a:pt x="105" y="47"/>
                  <a:pt x="105" y="47"/>
                  <a:pt x="105" y="47"/>
                </a:cubicBezTo>
                <a:moveTo>
                  <a:pt x="48" y="68"/>
                </a:moveTo>
                <a:cubicBezTo>
                  <a:pt x="26" y="54"/>
                  <a:pt x="26" y="54"/>
                  <a:pt x="26" y="54"/>
                </a:cubicBezTo>
                <a:cubicBezTo>
                  <a:pt x="26" y="54"/>
                  <a:pt x="26" y="53"/>
                  <a:pt x="26" y="53"/>
                </a:cubicBezTo>
                <a:cubicBezTo>
                  <a:pt x="26" y="35"/>
                  <a:pt x="26" y="35"/>
                  <a:pt x="26" y="35"/>
                </a:cubicBezTo>
                <a:cubicBezTo>
                  <a:pt x="26" y="26"/>
                  <a:pt x="26" y="26"/>
                  <a:pt x="26" y="26"/>
                </a:cubicBezTo>
                <a:cubicBezTo>
                  <a:pt x="26" y="20"/>
                  <a:pt x="26" y="20"/>
                  <a:pt x="26" y="20"/>
                </a:cubicBezTo>
                <a:cubicBezTo>
                  <a:pt x="26" y="15"/>
                  <a:pt x="30" y="10"/>
                  <a:pt x="36" y="10"/>
                </a:cubicBezTo>
                <a:cubicBezTo>
                  <a:pt x="84" y="10"/>
                  <a:pt x="84" y="10"/>
                  <a:pt x="84" y="10"/>
                </a:cubicBezTo>
                <a:cubicBezTo>
                  <a:pt x="90" y="10"/>
                  <a:pt x="95" y="15"/>
                  <a:pt x="95" y="20"/>
                </a:cubicBezTo>
                <a:cubicBezTo>
                  <a:pt x="95" y="26"/>
                  <a:pt x="95" y="26"/>
                  <a:pt x="95" y="26"/>
                </a:cubicBezTo>
                <a:cubicBezTo>
                  <a:pt x="95" y="35"/>
                  <a:pt x="95" y="35"/>
                  <a:pt x="95" y="35"/>
                </a:cubicBezTo>
                <a:cubicBezTo>
                  <a:pt x="95" y="53"/>
                  <a:pt x="95" y="53"/>
                  <a:pt x="95" y="53"/>
                </a:cubicBezTo>
                <a:cubicBezTo>
                  <a:pt x="95" y="54"/>
                  <a:pt x="95" y="54"/>
                  <a:pt x="95" y="54"/>
                </a:cubicBezTo>
                <a:cubicBezTo>
                  <a:pt x="72" y="68"/>
                  <a:pt x="72" y="68"/>
                  <a:pt x="72" y="68"/>
                </a:cubicBezTo>
                <a:cubicBezTo>
                  <a:pt x="60" y="59"/>
                  <a:pt x="60" y="59"/>
                  <a:pt x="60" y="59"/>
                </a:cubicBezTo>
                <a:cubicBezTo>
                  <a:pt x="48" y="68"/>
                  <a:pt x="48" y="68"/>
                  <a:pt x="48" y="68"/>
                </a:cubicBezTo>
                <a:moveTo>
                  <a:pt x="84" y="0"/>
                </a:moveTo>
                <a:cubicBezTo>
                  <a:pt x="36" y="0"/>
                  <a:pt x="36" y="0"/>
                  <a:pt x="36" y="0"/>
                </a:cubicBezTo>
                <a:cubicBezTo>
                  <a:pt x="25" y="0"/>
                  <a:pt x="16" y="9"/>
                  <a:pt x="16" y="20"/>
                </a:cubicBezTo>
                <a:cubicBezTo>
                  <a:pt x="16" y="26"/>
                  <a:pt x="16" y="26"/>
                  <a:pt x="16" y="26"/>
                </a:cubicBezTo>
                <a:cubicBezTo>
                  <a:pt x="13" y="26"/>
                  <a:pt x="13" y="26"/>
                  <a:pt x="13" y="26"/>
                </a:cubicBezTo>
                <a:cubicBezTo>
                  <a:pt x="7" y="26"/>
                  <a:pt x="1" y="31"/>
                  <a:pt x="0" y="37"/>
                </a:cubicBezTo>
                <a:cubicBezTo>
                  <a:pt x="0" y="103"/>
                  <a:pt x="0" y="103"/>
                  <a:pt x="0" y="103"/>
                </a:cubicBezTo>
                <a:cubicBezTo>
                  <a:pt x="1" y="109"/>
                  <a:pt x="7" y="114"/>
                  <a:pt x="13" y="114"/>
                </a:cubicBezTo>
                <a:cubicBezTo>
                  <a:pt x="109" y="114"/>
                  <a:pt x="109" y="114"/>
                  <a:pt x="109" y="114"/>
                </a:cubicBezTo>
                <a:cubicBezTo>
                  <a:pt x="115" y="114"/>
                  <a:pt x="121" y="109"/>
                  <a:pt x="121" y="103"/>
                </a:cubicBezTo>
                <a:cubicBezTo>
                  <a:pt x="121" y="37"/>
                  <a:pt x="121" y="37"/>
                  <a:pt x="121" y="37"/>
                </a:cubicBezTo>
                <a:cubicBezTo>
                  <a:pt x="121" y="31"/>
                  <a:pt x="115" y="26"/>
                  <a:pt x="109" y="26"/>
                </a:cubicBezTo>
                <a:cubicBezTo>
                  <a:pt x="105" y="26"/>
                  <a:pt x="105" y="26"/>
                  <a:pt x="105" y="26"/>
                </a:cubicBezTo>
                <a:cubicBezTo>
                  <a:pt x="105" y="20"/>
                  <a:pt x="105" y="20"/>
                  <a:pt x="105" y="20"/>
                </a:cubicBezTo>
                <a:cubicBezTo>
                  <a:pt x="105" y="9"/>
                  <a:pt x="95" y="0"/>
                  <a:pt x="84" y="0"/>
                </a:cubicBezTo>
              </a:path>
            </a:pathLst>
          </a:custGeom>
          <a:solidFill>
            <a:schemeClr val="bg1"/>
          </a:solidFill>
          <a:ln>
            <a:noFill/>
          </a:ln>
        </p:spPr>
        <p:txBody>
          <a:bodyPr/>
          <a:lstStyle/>
          <a:p>
            <a:endParaRPr/>
          </a:p>
        </p:txBody>
      </p:sp>
      <p:sp>
        <p:nvSpPr>
          <p:cNvPr id="11" name="camille  251">
            <a:extLst>
              <a:ext uri="{FF2B5EF4-FFF2-40B4-BE49-F238E27FC236}">
                <a16:creationId xmlns:a16="http://schemas.microsoft.com/office/drawing/2014/main" id="{B36A33E0-BE6E-41C1-AC9D-D2CBC60804D6}"/>
              </a:ext>
            </a:extLst>
          </p:cNvPr>
          <p:cNvSpPr>
            <a:spLocks noEditPoints="1"/>
          </p:cNvSpPr>
          <p:nvPr/>
        </p:nvSpPr>
        <p:spPr bwMode="auto">
          <a:xfrm>
            <a:off x="5172710" y="4191000"/>
            <a:ext cx="358140" cy="638810"/>
          </a:xfrm>
          <a:custGeom>
            <a:avLst/>
            <a:gdLst>
              <a:gd name="T0" fmla="*/ 122 w 140"/>
              <a:gd name="T1" fmla="*/ 0 h 255"/>
              <a:gd name="T2" fmla="*/ 140 w 140"/>
              <a:gd name="T3" fmla="*/ 153 h 255"/>
              <a:gd name="T4" fmla="*/ 138 w 140"/>
              <a:gd name="T5" fmla="*/ 140 h 255"/>
              <a:gd name="T6" fmla="*/ 125 w 140"/>
              <a:gd name="T7" fmla="*/ 137 h 255"/>
              <a:gd name="T8" fmla="*/ 124 w 140"/>
              <a:gd name="T9" fmla="*/ 109 h 255"/>
              <a:gd name="T10" fmla="*/ 110 w 140"/>
              <a:gd name="T11" fmla="*/ 127 h 255"/>
              <a:gd name="T12" fmla="*/ 109 w 140"/>
              <a:gd name="T13" fmla="*/ 115 h 255"/>
              <a:gd name="T14" fmla="*/ 107 w 140"/>
              <a:gd name="T15" fmla="*/ 64 h 255"/>
              <a:gd name="T16" fmla="*/ 56 w 140"/>
              <a:gd name="T17" fmla="*/ 64 h 255"/>
              <a:gd name="T18" fmla="*/ 56 w 140"/>
              <a:gd name="T19" fmla="*/ 116 h 255"/>
              <a:gd name="T20" fmla="*/ 65 w 140"/>
              <a:gd name="T21" fmla="*/ 130 h 255"/>
              <a:gd name="T22" fmla="*/ 49 w 140"/>
              <a:gd name="T23" fmla="*/ 123 h 255"/>
              <a:gd name="T24" fmla="*/ 49 w 140"/>
              <a:gd name="T25" fmla="*/ 57 h 255"/>
              <a:gd name="T26" fmla="*/ 115 w 140"/>
              <a:gd name="T27" fmla="*/ 57 h 255"/>
              <a:gd name="T28" fmla="*/ 124 w 140"/>
              <a:gd name="T29" fmla="*/ 31 h 255"/>
              <a:gd name="T30" fmla="*/ 16 w 140"/>
              <a:gd name="T31" fmla="*/ 180 h 255"/>
              <a:gd name="T32" fmla="*/ 59 w 140"/>
              <a:gd name="T33" fmla="*/ 213 h 255"/>
              <a:gd name="T34" fmla="*/ 0 w 140"/>
              <a:gd name="T35" fmla="*/ 194 h 255"/>
              <a:gd name="T36" fmla="*/ 19 w 140"/>
              <a:gd name="T37" fmla="*/ 0 h 255"/>
              <a:gd name="T38" fmla="*/ 73 w 140"/>
              <a:gd name="T39" fmla="*/ 236 h 255"/>
              <a:gd name="T40" fmla="*/ 137 w 140"/>
              <a:gd name="T41" fmla="*/ 240 h 255"/>
              <a:gd name="T42" fmla="*/ 93 w 140"/>
              <a:gd name="T43" fmla="*/ 99 h 255"/>
              <a:gd name="T44" fmla="*/ 79 w 140"/>
              <a:gd name="T45" fmla="*/ 160 h 255"/>
              <a:gd name="T46" fmla="*/ 74 w 140"/>
              <a:gd name="T47" fmla="*/ 140 h 255"/>
              <a:gd name="T48" fmla="*/ 81 w 140"/>
              <a:gd name="T49" fmla="*/ 225 h 255"/>
              <a:gd name="T50" fmla="*/ 134 w 140"/>
              <a:gd name="T51" fmla="*/ 165 h 255"/>
              <a:gd name="T52" fmla="*/ 127 w 140"/>
              <a:gd name="T53" fmla="*/ 151 h 255"/>
              <a:gd name="T54" fmla="*/ 115 w 140"/>
              <a:gd name="T55" fmla="*/ 155 h 255"/>
              <a:gd name="T56" fmla="*/ 112 w 140"/>
              <a:gd name="T57" fmla="*/ 141 h 255"/>
              <a:gd name="T58" fmla="*/ 99 w 140"/>
              <a:gd name="T59" fmla="*/ 147 h 255"/>
              <a:gd name="T60" fmla="*/ 93 w 140"/>
              <a:gd name="T61" fmla="*/ 99 h 255"/>
              <a:gd name="T62" fmla="*/ 63 w 140"/>
              <a:gd name="T63" fmla="*/ 72 h 255"/>
              <a:gd name="T64" fmla="*/ 63 w 140"/>
              <a:gd name="T65" fmla="*/ 108 h 255"/>
              <a:gd name="T66" fmla="*/ 68 w 140"/>
              <a:gd name="T67" fmla="*/ 99 h 255"/>
              <a:gd name="T68" fmla="*/ 70 w 140"/>
              <a:gd name="T69" fmla="*/ 79 h 255"/>
              <a:gd name="T70" fmla="*/ 93 w 140"/>
              <a:gd name="T71" fmla="*/ 79 h 255"/>
              <a:gd name="T72" fmla="*/ 106 w 140"/>
              <a:gd name="T73" fmla="*/ 99 h 255"/>
              <a:gd name="T74" fmla="*/ 100 w 140"/>
              <a:gd name="T75" fmla="*/ 72 h 255"/>
              <a:gd name="T76" fmla="*/ 44 w 140"/>
              <a:gd name="T77" fmla="*/ 10 h 255"/>
              <a:gd name="T78" fmla="*/ 93 w 140"/>
              <a:gd name="T79" fmla="*/ 18 h 255"/>
              <a:gd name="T80" fmla="*/ 44 w 140"/>
              <a:gd name="T81" fmla="*/ 10 h 255"/>
              <a:gd name="T82" fmla="*/ 25 w 140"/>
              <a:gd name="T83" fmla="*/ 197 h 255"/>
              <a:gd name="T84" fmla="*/ 49 w 140"/>
              <a:gd name="T85" fmla="*/ 19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55">
                <a:moveTo>
                  <a:pt x="19" y="0"/>
                </a:moveTo>
                <a:cubicBezTo>
                  <a:pt x="122" y="0"/>
                  <a:pt x="122" y="0"/>
                  <a:pt x="122" y="0"/>
                </a:cubicBezTo>
                <a:cubicBezTo>
                  <a:pt x="132" y="0"/>
                  <a:pt x="140" y="9"/>
                  <a:pt x="140" y="19"/>
                </a:cubicBezTo>
                <a:cubicBezTo>
                  <a:pt x="140" y="153"/>
                  <a:pt x="140" y="153"/>
                  <a:pt x="140" y="153"/>
                </a:cubicBezTo>
                <a:cubicBezTo>
                  <a:pt x="140" y="151"/>
                  <a:pt x="140" y="150"/>
                  <a:pt x="140" y="149"/>
                </a:cubicBezTo>
                <a:cubicBezTo>
                  <a:pt x="138" y="140"/>
                  <a:pt x="138" y="140"/>
                  <a:pt x="138" y="140"/>
                </a:cubicBezTo>
                <a:cubicBezTo>
                  <a:pt x="130" y="138"/>
                  <a:pt x="130" y="138"/>
                  <a:pt x="130" y="138"/>
                </a:cubicBezTo>
                <a:cubicBezTo>
                  <a:pt x="128" y="138"/>
                  <a:pt x="126" y="138"/>
                  <a:pt x="125" y="137"/>
                </a:cubicBezTo>
                <a:cubicBezTo>
                  <a:pt x="124" y="135"/>
                  <a:pt x="124" y="135"/>
                  <a:pt x="124" y="135"/>
                </a:cubicBezTo>
                <a:cubicBezTo>
                  <a:pt x="124" y="109"/>
                  <a:pt x="124" y="109"/>
                  <a:pt x="124" y="109"/>
                </a:cubicBezTo>
                <a:cubicBezTo>
                  <a:pt x="122" y="114"/>
                  <a:pt x="119" y="119"/>
                  <a:pt x="115" y="123"/>
                </a:cubicBezTo>
                <a:cubicBezTo>
                  <a:pt x="113" y="124"/>
                  <a:pt x="112" y="126"/>
                  <a:pt x="110" y="127"/>
                </a:cubicBezTo>
                <a:cubicBezTo>
                  <a:pt x="109" y="127"/>
                  <a:pt x="109" y="127"/>
                  <a:pt x="109" y="127"/>
                </a:cubicBezTo>
                <a:cubicBezTo>
                  <a:pt x="109" y="123"/>
                  <a:pt x="109" y="119"/>
                  <a:pt x="109" y="115"/>
                </a:cubicBezTo>
                <a:cubicBezTo>
                  <a:pt x="115" y="108"/>
                  <a:pt x="118" y="100"/>
                  <a:pt x="118" y="90"/>
                </a:cubicBezTo>
                <a:cubicBezTo>
                  <a:pt x="118" y="80"/>
                  <a:pt x="114" y="71"/>
                  <a:pt x="107" y="64"/>
                </a:cubicBezTo>
                <a:cubicBezTo>
                  <a:pt x="101" y="58"/>
                  <a:pt x="92" y="54"/>
                  <a:pt x="82" y="54"/>
                </a:cubicBezTo>
                <a:cubicBezTo>
                  <a:pt x="72" y="54"/>
                  <a:pt x="63" y="58"/>
                  <a:pt x="56" y="64"/>
                </a:cubicBezTo>
                <a:cubicBezTo>
                  <a:pt x="50" y="71"/>
                  <a:pt x="45" y="80"/>
                  <a:pt x="45" y="90"/>
                </a:cubicBezTo>
                <a:cubicBezTo>
                  <a:pt x="45" y="100"/>
                  <a:pt x="50" y="109"/>
                  <a:pt x="56" y="116"/>
                </a:cubicBezTo>
                <a:cubicBezTo>
                  <a:pt x="59" y="118"/>
                  <a:pt x="62" y="121"/>
                  <a:pt x="65" y="122"/>
                </a:cubicBezTo>
                <a:cubicBezTo>
                  <a:pt x="65" y="125"/>
                  <a:pt x="65" y="128"/>
                  <a:pt x="65" y="130"/>
                </a:cubicBezTo>
                <a:cubicBezTo>
                  <a:pt x="62" y="132"/>
                  <a:pt x="62" y="132"/>
                  <a:pt x="62" y="132"/>
                </a:cubicBezTo>
                <a:cubicBezTo>
                  <a:pt x="57" y="130"/>
                  <a:pt x="53" y="127"/>
                  <a:pt x="49" y="123"/>
                </a:cubicBezTo>
                <a:cubicBezTo>
                  <a:pt x="41" y="114"/>
                  <a:pt x="36" y="103"/>
                  <a:pt x="36" y="90"/>
                </a:cubicBezTo>
                <a:cubicBezTo>
                  <a:pt x="36" y="77"/>
                  <a:pt x="41" y="66"/>
                  <a:pt x="49" y="57"/>
                </a:cubicBezTo>
                <a:cubicBezTo>
                  <a:pt x="57" y="49"/>
                  <a:pt x="69" y="44"/>
                  <a:pt x="82" y="44"/>
                </a:cubicBezTo>
                <a:cubicBezTo>
                  <a:pt x="95" y="44"/>
                  <a:pt x="106" y="49"/>
                  <a:pt x="115" y="57"/>
                </a:cubicBezTo>
                <a:cubicBezTo>
                  <a:pt x="119" y="61"/>
                  <a:pt x="122" y="66"/>
                  <a:pt x="124" y="71"/>
                </a:cubicBezTo>
                <a:cubicBezTo>
                  <a:pt x="124" y="31"/>
                  <a:pt x="124" y="31"/>
                  <a:pt x="124" y="31"/>
                </a:cubicBezTo>
                <a:cubicBezTo>
                  <a:pt x="16" y="31"/>
                  <a:pt x="16" y="31"/>
                  <a:pt x="16" y="31"/>
                </a:cubicBezTo>
                <a:cubicBezTo>
                  <a:pt x="16" y="180"/>
                  <a:pt x="16" y="180"/>
                  <a:pt x="16" y="180"/>
                </a:cubicBezTo>
                <a:cubicBezTo>
                  <a:pt x="51" y="180"/>
                  <a:pt x="51" y="180"/>
                  <a:pt x="51" y="180"/>
                </a:cubicBezTo>
                <a:cubicBezTo>
                  <a:pt x="53" y="191"/>
                  <a:pt x="55" y="202"/>
                  <a:pt x="59" y="213"/>
                </a:cubicBezTo>
                <a:cubicBezTo>
                  <a:pt x="19" y="213"/>
                  <a:pt x="19" y="213"/>
                  <a:pt x="19" y="213"/>
                </a:cubicBezTo>
                <a:cubicBezTo>
                  <a:pt x="9" y="213"/>
                  <a:pt x="0" y="204"/>
                  <a:pt x="0" y="194"/>
                </a:cubicBezTo>
                <a:cubicBezTo>
                  <a:pt x="0" y="19"/>
                  <a:pt x="0" y="19"/>
                  <a:pt x="0" y="19"/>
                </a:cubicBezTo>
                <a:cubicBezTo>
                  <a:pt x="0" y="9"/>
                  <a:pt x="9" y="0"/>
                  <a:pt x="19" y="0"/>
                </a:cubicBezTo>
                <a:close/>
                <a:moveTo>
                  <a:pt x="133" y="222"/>
                </a:moveTo>
                <a:cubicBezTo>
                  <a:pt x="73" y="236"/>
                  <a:pt x="73" y="236"/>
                  <a:pt x="73" y="236"/>
                </a:cubicBezTo>
                <a:cubicBezTo>
                  <a:pt x="77" y="255"/>
                  <a:pt x="77" y="255"/>
                  <a:pt x="77" y="255"/>
                </a:cubicBezTo>
                <a:cubicBezTo>
                  <a:pt x="137" y="240"/>
                  <a:pt x="137" y="240"/>
                  <a:pt x="137" y="240"/>
                </a:cubicBezTo>
                <a:cubicBezTo>
                  <a:pt x="133" y="222"/>
                  <a:pt x="133" y="222"/>
                  <a:pt x="133" y="222"/>
                </a:cubicBezTo>
                <a:close/>
                <a:moveTo>
                  <a:pt x="93" y="99"/>
                </a:moveTo>
                <a:cubicBezTo>
                  <a:pt x="89" y="99"/>
                  <a:pt x="85" y="99"/>
                  <a:pt x="82" y="99"/>
                </a:cubicBezTo>
                <a:cubicBezTo>
                  <a:pt x="77" y="118"/>
                  <a:pt x="77" y="141"/>
                  <a:pt x="79" y="160"/>
                </a:cubicBezTo>
                <a:cubicBezTo>
                  <a:pt x="74" y="163"/>
                  <a:pt x="74" y="163"/>
                  <a:pt x="74" y="163"/>
                </a:cubicBezTo>
                <a:cubicBezTo>
                  <a:pt x="74" y="140"/>
                  <a:pt x="74" y="140"/>
                  <a:pt x="74" y="140"/>
                </a:cubicBezTo>
                <a:cubicBezTo>
                  <a:pt x="62" y="150"/>
                  <a:pt x="62" y="150"/>
                  <a:pt x="62" y="150"/>
                </a:cubicBezTo>
                <a:cubicBezTo>
                  <a:pt x="63" y="181"/>
                  <a:pt x="68" y="211"/>
                  <a:pt x="81" y="225"/>
                </a:cubicBezTo>
                <a:cubicBezTo>
                  <a:pt x="94" y="223"/>
                  <a:pt x="107" y="222"/>
                  <a:pt x="120" y="220"/>
                </a:cubicBezTo>
                <a:cubicBezTo>
                  <a:pt x="126" y="206"/>
                  <a:pt x="132" y="189"/>
                  <a:pt x="134" y="165"/>
                </a:cubicBezTo>
                <a:cubicBezTo>
                  <a:pt x="134" y="165"/>
                  <a:pt x="131" y="164"/>
                  <a:pt x="127" y="162"/>
                </a:cubicBezTo>
                <a:cubicBezTo>
                  <a:pt x="128" y="158"/>
                  <a:pt x="127" y="155"/>
                  <a:pt x="127" y="151"/>
                </a:cubicBezTo>
                <a:cubicBezTo>
                  <a:pt x="124" y="151"/>
                  <a:pt x="120" y="150"/>
                  <a:pt x="117" y="149"/>
                </a:cubicBezTo>
                <a:cubicBezTo>
                  <a:pt x="116" y="151"/>
                  <a:pt x="115" y="153"/>
                  <a:pt x="115" y="155"/>
                </a:cubicBezTo>
                <a:cubicBezTo>
                  <a:pt x="112" y="154"/>
                  <a:pt x="112" y="154"/>
                  <a:pt x="112" y="154"/>
                </a:cubicBezTo>
                <a:cubicBezTo>
                  <a:pt x="113" y="149"/>
                  <a:pt x="113" y="145"/>
                  <a:pt x="112" y="141"/>
                </a:cubicBezTo>
                <a:cubicBezTo>
                  <a:pt x="109" y="140"/>
                  <a:pt x="106" y="139"/>
                  <a:pt x="102" y="139"/>
                </a:cubicBezTo>
                <a:cubicBezTo>
                  <a:pt x="101" y="141"/>
                  <a:pt x="100" y="144"/>
                  <a:pt x="99" y="147"/>
                </a:cubicBezTo>
                <a:cubicBezTo>
                  <a:pt x="98" y="146"/>
                  <a:pt x="96" y="146"/>
                  <a:pt x="95" y="145"/>
                </a:cubicBezTo>
                <a:cubicBezTo>
                  <a:pt x="97" y="130"/>
                  <a:pt x="96" y="114"/>
                  <a:pt x="93" y="99"/>
                </a:cubicBezTo>
                <a:close/>
                <a:moveTo>
                  <a:pt x="82" y="64"/>
                </a:moveTo>
                <a:cubicBezTo>
                  <a:pt x="75" y="64"/>
                  <a:pt x="68" y="67"/>
                  <a:pt x="63" y="72"/>
                </a:cubicBezTo>
                <a:cubicBezTo>
                  <a:pt x="59" y="76"/>
                  <a:pt x="56" y="83"/>
                  <a:pt x="56" y="90"/>
                </a:cubicBezTo>
                <a:cubicBezTo>
                  <a:pt x="56" y="97"/>
                  <a:pt x="59" y="104"/>
                  <a:pt x="63" y="108"/>
                </a:cubicBezTo>
                <a:cubicBezTo>
                  <a:pt x="64" y="109"/>
                  <a:pt x="65" y="110"/>
                  <a:pt x="66" y="111"/>
                </a:cubicBezTo>
                <a:cubicBezTo>
                  <a:pt x="67" y="107"/>
                  <a:pt x="67" y="103"/>
                  <a:pt x="68" y="99"/>
                </a:cubicBezTo>
                <a:cubicBezTo>
                  <a:pt x="67" y="96"/>
                  <a:pt x="66" y="93"/>
                  <a:pt x="66" y="90"/>
                </a:cubicBezTo>
                <a:cubicBezTo>
                  <a:pt x="66" y="86"/>
                  <a:pt x="68" y="82"/>
                  <a:pt x="70" y="79"/>
                </a:cubicBezTo>
                <a:cubicBezTo>
                  <a:pt x="73" y="76"/>
                  <a:pt x="77" y="74"/>
                  <a:pt x="82" y="74"/>
                </a:cubicBezTo>
                <a:cubicBezTo>
                  <a:pt x="86" y="74"/>
                  <a:pt x="90" y="76"/>
                  <a:pt x="93" y="79"/>
                </a:cubicBezTo>
                <a:cubicBezTo>
                  <a:pt x="95" y="81"/>
                  <a:pt x="97" y="83"/>
                  <a:pt x="97" y="86"/>
                </a:cubicBezTo>
                <a:cubicBezTo>
                  <a:pt x="102" y="89"/>
                  <a:pt x="105" y="94"/>
                  <a:pt x="106" y="99"/>
                </a:cubicBezTo>
                <a:cubicBezTo>
                  <a:pt x="107" y="96"/>
                  <a:pt x="108" y="93"/>
                  <a:pt x="108" y="90"/>
                </a:cubicBezTo>
                <a:cubicBezTo>
                  <a:pt x="108" y="83"/>
                  <a:pt x="105" y="76"/>
                  <a:pt x="100" y="72"/>
                </a:cubicBezTo>
                <a:cubicBezTo>
                  <a:pt x="95" y="67"/>
                  <a:pt x="89" y="64"/>
                  <a:pt x="82" y="64"/>
                </a:cubicBezTo>
                <a:close/>
                <a:moveTo>
                  <a:pt x="44" y="10"/>
                </a:moveTo>
                <a:cubicBezTo>
                  <a:pt x="44" y="18"/>
                  <a:pt x="44" y="18"/>
                  <a:pt x="44" y="18"/>
                </a:cubicBezTo>
                <a:cubicBezTo>
                  <a:pt x="93" y="18"/>
                  <a:pt x="93" y="18"/>
                  <a:pt x="93" y="18"/>
                </a:cubicBezTo>
                <a:cubicBezTo>
                  <a:pt x="93" y="10"/>
                  <a:pt x="93" y="10"/>
                  <a:pt x="93" y="10"/>
                </a:cubicBezTo>
                <a:cubicBezTo>
                  <a:pt x="44" y="10"/>
                  <a:pt x="44" y="10"/>
                  <a:pt x="44" y="10"/>
                </a:cubicBezTo>
                <a:close/>
                <a:moveTo>
                  <a:pt x="25" y="193"/>
                </a:moveTo>
                <a:cubicBezTo>
                  <a:pt x="25" y="197"/>
                  <a:pt x="25" y="197"/>
                  <a:pt x="25" y="197"/>
                </a:cubicBezTo>
                <a:cubicBezTo>
                  <a:pt x="49" y="197"/>
                  <a:pt x="49" y="197"/>
                  <a:pt x="49" y="197"/>
                </a:cubicBezTo>
                <a:cubicBezTo>
                  <a:pt x="49" y="193"/>
                  <a:pt x="49" y="193"/>
                  <a:pt x="49" y="193"/>
                </a:cubicBezTo>
                <a:lnTo>
                  <a:pt x="25" y="193"/>
                </a:lnTo>
                <a:close/>
              </a:path>
            </a:pathLst>
          </a:custGeom>
          <a:solidFill>
            <a:schemeClr val="bg1"/>
          </a:solidFill>
          <a:ln>
            <a:noFill/>
          </a:ln>
        </p:spPr>
        <p:txBody>
          <a:bodyPr/>
          <a:lstStyle/>
          <a:p>
            <a:endParaRPr/>
          </a:p>
        </p:txBody>
      </p:sp>
      <p:sp>
        <p:nvSpPr>
          <p:cNvPr id="18" name="文本框 17">
            <a:extLst>
              <a:ext uri="{FF2B5EF4-FFF2-40B4-BE49-F238E27FC236}">
                <a16:creationId xmlns:a16="http://schemas.microsoft.com/office/drawing/2014/main" id="{65F44DC7-3AB4-40EE-9239-41B8A3FE2FA7}"/>
              </a:ext>
            </a:extLst>
          </p:cNvPr>
          <p:cNvSpPr txBox="1"/>
          <p:nvPr/>
        </p:nvSpPr>
        <p:spPr>
          <a:xfrm>
            <a:off x="1520226" y="1714154"/>
            <a:ext cx="9508375" cy="4079845"/>
          </a:xfrm>
          <a:prstGeom prst="rect">
            <a:avLst/>
          </a:prstGeom>
          <a:noFill/>
        </p:spPr>
        <p:txBody>
          <a:bodyPr wrap="square" rtlCol="0">
            <a:normAutofit/>
          </a:bodyPr>
          <a:lstStyle/>
          <a:p>
            <a:pPr algn="just">
              <a:lnSpc>
                <a:spcPct val="150000"/>
              </a:lnSpc>
              <a:spcBef>
                <a:spcPct val="0"/>
              </a:spcBef>
              <a:spcAft>
                <a:spcPct val="0"/>
              </a:spcAft>
            </a:pPr>
            <a:r>
              <a:rPr lang="en-US"/>
              <a:t>	</a:t>
            </a:r>
            <a:r>
              <a:rPr lang="en-US">
                <a:latin typeface="Times New Roman" panose="02020603050405020304" pitchFamily="18" charset="0"/>
                <a:cs typeface="Times New Roman" panose="02020603050405020304" pitchFamily="18" charset="0"/>
              </a:rPr>
              <a:t>Gợi ý sản phẩm là nhằm mục địch cung cấp cho khách hàng những đề xuất sản phẩm phù hợp với nhu cầu của khách hàng giúp tăng cường trải nghiệm mua sắm, tăng cường sự hài lòng của khách hàng, và đồng thời tối ưu hóa hiệu suất kinh doanh. </a:t>
            </a:r>
          </a:p>
          <a:p>
            <a:pPr algn="just">
              <a:lnSpc>
                <a:spcPct val="150000"/>
              </a:lnSpc>
              <a:spcBef>
                <a:spcPct val="0"/>
              </a:spcBef>
              <a:spcAft>
                <a:spcPct val="0"/>
              </a:spcAft>
            </a:pPr>
            <a:r>
              <a:rPr lang="en-US">
                <a:latin typeface="Times New Roman" panose="02020603050405020304" pitchFamily="18" charset="0"/>
                <a:cs typeface="Times New Roman" panose="02020603050405020304" pitchFamily="18" charset="0"/>
              </a:rPr>
              <a:t>	Gợi ý sản phẩm phụ thuộc vào thông tin sản phẩm mà khách hàng đã mua sắm trước đó, dựa vào các thông tin đã thu thập được sẽ gợi ý các sản phẩm tương tự với sản phẩm mà người dùng đã mua</a:t>
            </a:r>
          </a:p>
        </p:txBody>
      </p:sp>
      <p:grpSp>
        <p:nvGrpSpPr>
          <p:cNvPr id="23" name="组合 22">
            <a:extLst>
              <a:ext uri="{FF2B5EF4-FFF2-40B4-BE49-F238E27FC236}">
                <a16:creationId xmlns:a16="http://schemas.microsoft.com/office/drawing/2014/main" id="{90D77A04-9ACB-408D-B031-131F0610CFCA}"/>
              </a:ext>
            </a:extLst>
          </p:cNvPr>
          <p:cNvGrpSpPr/>
          <p:nvPr/>
        </p:nvGrpSpPr>
        <p:grpSpPr>
          <a:xfrm>
            <a:off x="3766856" y="641869"/>
            <a:ext cx="4457052" cy="564515"/>
            <a:chOff x="4276684" y="683941"/>
            <a:chExt cx="3233737" cy="564515"/>
          </a:xfrm>
        </p:grpSpPr>
        <p:sp>
          <p:nvSpPr>
            <p:cNvPr id="24" name="文本框 23">
              <a:extLst>
                <a:ext uri="{FF2B5EF4-FFF2-40B4-BE49-F238E27FC236}">
                  <a16:creationId xmlns:a16="http://schemas.microsoft.com/office/drawing/2014/main" id="{7E20A39D-6AF6-40C0-8D5E-714A0C0B2B2C}"/>
                </a:ext>
              </a:extLst>
            </p:cNvPr>
            <p:cNvSpPr txBox="1"/>
            <p:nvPr/>
          </p:nvSpPr>
          <p:spPr bwMode="auto">
            <a:xfrm>
              <a:off x="4276684" y="683941"/>
              <a:ext cx="3233737" cy="472440"/>
            </a:xfrm>
            <a:prstGeom prst="rect">
              <a:avLst/>
            </a:prstGeom>
            <a:noFill/>
          </p:spPr>
          <p:txBody>
            <a:bodyPr wrap="square">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spcBef>
                  <a:spcPct val="0"/>
                </a:spcBef>
                <a:spcAft>
                  <a:spcPct val="0"/>
                </a:spcAft>
                <a:defRPr/>
              </a:pPr>
              <a:r>
                <a:rPr lang="en-US" altLang="zh-CN" sz="2500" kern="0" spc="170" noProof="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sym typeface="+mn-lt"/>
                </a:rPr>
                <a:t>1.5. Gợi ý sản phẩm</a:t>
              </a:r>
              <a:endParaRPr lang="en-US" sz="2500" kern="0" spc="170">
                <a:solidFill>
                  <a:schemeClr val="tx1">
                    <a:lumMod val="75000"/>
                    <a:lumOff val="25000"/>
                  </a:schemeClr>
                </a:solidFill>
                <a:latin typeface="Times New Roman" panose="02020603050405020304" pitchFamily="18" charset="0"/>
                <a:ea typeface="字魂105号-简雅黑" panose="00000500000000000000" pitchFamily="2" charset="-122"/>
                <a:cs typeface="Times New Roman" panose="02020603050405020304" pitchFamily="18" charset="0"/>
              </a:endParaRPr>
            </a:p>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2800" i="0" kern="0" spc="170" baseline="0" noProof="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mn-lt"/>
              </a:endParaRPr>
            </a:p>
          </p:txBody>
        </p:sp>
        <p:cxnSp>
          <p:nvCxnSpPr>
            <p:cNvPr id="25" name="直接连接符 24">
              <a:extLst>
                <a:ext uri="{FF2B5EF4-FFF2-40B4-BE49-F238E27FC236}">
                  <a16:creationId xmlns:a16="http://schemas.microsoft.com/office/drawing/2014/main" id="{22195DA3-FC0D-4928-AF2F-94973BE9A08F}"/>
                </a:ext>
              </a:extLst>
            </p:cNvPr>
            <p:cNvCxnSpPr/>
            <p:nvPr/>
          </p:nvCxnSpPr>
          <p:spPr>
            <a:xfrm>
              <a:off x="5676900" y="1248456"/>
              <a:ext cx="838200" cy="0"/>
            </a:xfrm>
            <a:prstGeom prst="line">
              <a:avLst/>
            </a:prstGeom>
            <a:ln w="63500" cap="rnd">
              <a:solidFill>
                <a:srgbClr val="16A8B6"/>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28257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2.xml><?xml version="1.0" encoding="utf-8"?>
<p:tagLst xmlns:a="http://schemas.openxmlformats.org/drawingml/2006/main" xmlns:r="http://schemas.openxmlformats.org/officeDocument/2006/relationships" xmlns:p="http://schemas.openxmlformats.org/presentationml/2006/main">
  <p:tag name="PA" val="v4.3.1"/>
</p:tagLst>
</file>

<file path=ppt/tags/tag3.xml><?xml version="1.0" encoding="utf-8"?>
<p:tagLst xmlns:a="http://schemas.openxmlformats.org/drawingml/2006/main" xmlns:r="http://schemas.openxmlformats.org/officeDocument/2006/relationships" xmlns:p="http://schemas.openxmlformats.org/presentationml/2006/main">
  <p:tag name="PA" val="v4.3.1"/>
</p:tagLst>
</file>

<file path=ppt/tags/tag4.xml><?xml version="1.0" encoding="utf-8"?>
<p:tagLst xmlns:a="http://schemas.openxmlformats.org/drawingml/2006/main" xmlns:r="http://schemas.openxmlformats.org/officeDocument/2006/relationships" xmlns:p="http://schemas.openxmlformats.org/presentationml/2006/main">
  <p:tag name="PA" val="v4.3.1"/>
</p:tagLst>
</file>

<file path=ppt/tags/tag5.xml><?xml version="1.0" encoding="utf-8"?>
<p:tagLst xmlns:a="http://schemas.openxmlformats.org/drawingml/2006/main" xmlns:r="http://schemas.openxmlformats.org/officeDocument/2006/relationships" xmlns:p="http://schemas.openxmlformats.org/presentationml/2006/main">
  <p:tag name="PA" val="v4.3.1"/>
</p:tagLst>
</file>

<file path=ppt/tags/tag6.xml><?xml version="1.0" encoding="utf-8"?>
<p:tagLst xmlns:a="http://schemas.openxmlformats.org/drawingml/2006/main" xmlns:r="http://schemas.openxmlformats.org/officeDocument/2006/relationships" xmlns:p="http://schemas.openxmlformats.org/presentationml/2006/main">
  <p:tag name="PA" val="v4.3.1"/>
</p:tagLst>
</file>

<file path=ppt/tags/tag7.xml><?xml version="1.0" encoding="utf-8"?>
<p:tagLst xmlns:a="http://schemas.openxmlformats.org/drawingml/2006/main" xmlns:r="http://schemas.openxmlformats.org/officeDocument/2006/relationships" xmlns:p="http://schemas.openxmlformats.org/presentationml/2006/main">
  <p:tag name="ISLIDE.ICON" val="#407148;#407096;#407074;#407036;#406990;"/>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ISLIDE.ICON" val="#407148;#407096;#407074;#407036;#40699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TotalTime>
  <Words>2182</Words>
  <Application>Microsoft Office PowerPoint</Application>
  <PresentationFormat>Widescreen</PresentationFormat>
  <Paragraphs>136</Paragraphs>
  <Slides>24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等线</vt:lpstr>
      <vt:lpstr>等线 Light</vt:lpstr>
      <vt:lpstr>Arial</vt:lpstr>
      <vt:lpstr>Calibri</vt:lpstr>
      <vt:lpstr>Noto Sans</vt:lpstr>
      <vt:lpstr>Times New Roman</vt:lpstr>
      <vt:lpstr>Wingdings</vt:lpstr>
      <vt:lpstr>字魂105号-简雅黑</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Administrator</cp:lastModifiedBy>
  <cp:revision>145</cp:revision>
  <dcterms:created xsi:type="dcterms:W3CDTF">2021-05-21T07:41:04Z</dcterms:created>
  <dcterms:modified xsi:type="dcterms:W3CDTF">2024-02-23T20:06:23Z</dcterms:modified>
</cp:coreProperties>
</file>